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1"/>
  </p:sldMasterIdLst>
  <p:notesMasterIdLst>
    <p:notesMasterId r:id="rId76"/>
  </p:notesMasterIdLst>
  <p:handoutMasterIdLst>
    <p:handoutMasterId r:id="rId77"/>
  </p:handoutMasterIdLst>
  <p:sldIdLst>
    <p:sldId id="333" r:id="rId2"/>
    <p:sldId id="332" r:id="rId3"/>
    <p:sldId id="259" r:id="rId4"/>
    <p:sldId id="261" r:id="rId5"/>
    <p:sldId id="262" r:id="rId6"/>
    <p:sldId id="263" r:id="rId7"/>
    <p:sldId id="264" r:id="rId8"/>
    <p:sldId id="265" r:id="rId9"/>
    <p:sldId id="266" r:id="rId10"/>
    <p:sldId id="267" r:id="rId11"/>
    <p:sldId id="268" r:id="rId12"/>
    <p:sldId id="269" r:id="rId13"/>
    <p:sldId id="270" r:id="rId14"/>
    <p:sldId id="271" r:id="rId15"/>
    <p:sldId id="272" r:id="rId16"/>
    <p:sldId id="273" r:id="rId17"/>
    <p:sldId id="274" r:id="rId18"/>
    <p:sldId id="275" r:id="rId19"/>
    <p:sldId id="276" r:id="rId20"/>
    <p:sldId id="277" r:id="rId21"/>
    <p:sldId id="278" r:id="rId22"/>
    <p:sldId id="279" r:id="rId23"/>
    <p:sldId id="280" r:id="rId24"/>
    <p:sldId id="281" r:id="rId25"/>
    <p:sldId id="282" r:id="rId26"/>
    <p:sldId id="283" r:id="rId27"/>
    <p:sldId id="284" r:id="rId28"/>
    <p:sldId id="285" r:id="rId29"/>
    <p:sldId id="286" r:id="rId30"/>
    <p:sldId id="287" r:id="rId31"/>
    <p:sldId id="288" r:id="rId32"/>
    <p:sldId id="289" r:id="rId33"/>
    <p:sldId id="290" r:id="rId34"/>
    <p:sldId id="291" r:id="rId35"/>
    <p:sldId id="292" r:id="rId36"/>
    <p:sldId id="293" r:id="rId37"/>
    <p:sldId id="294" r:id="rId38"/>
    <p:sldId id="295" r:id="rId39"/>
    <p:sldId id="296" r:id="rId40"/>
    <p:sldId id="297" r:id="rId41"/>
    <p:sldId id="298" r:id="rId42"/>
    <p:sldId id="299" r:id="rId43"/>
    <p:sldId id="300" r:id="rId44"/>
    <p:sldId id="301" r:id="rId45"/>
    <p:sldId id="302" r:id="rId46"/>
    <p:sldId id="303" r:id="rId47"/>
    <p:sldId id="304" r:id="rId48"/>
    <p:sldId id="305" r:id="rId49"/>
    <p:sldId id="306" r:id="rId50"/>
    <p:sldId id="307" r:id="rId51"/>
    <p:sldId id="308" r:id="rId52"/>
    <p:sldId id="309" r:id="rId53"/>
    <p:sldId id="310" r:id="rId54"/>
    <p:sldId id="311" r:id="rId55"/>
    <p:sldId id="312" r:id="rId56"/>
    <p:sldId id="313" r:id="rId57"/>
    <p:sldId id="314" r:id="rId58"/>
    <p:sldId id="315" r:id="rId59"/>
    <p:sldId id="316" r:id="rId60"/>
    <p:sldId id="317" r:id="rId61"/>
    <p:sldId id="318" r:id="rId62"/>
    <p:sldId id="319" r:id="rId63"/>
    <p:sldId id="320" r:id="rId64"/>
    <p:sldId id="321" r:id="rId65"/>
    <p:sldId id="322" r:id="rId66"/>
    <p:sldId id="323" r:id="rId67"/>
    <p:sldId id="324" r:id="rId68"/>
    <p:sldId id="325" r:id="rId69"/>
    <p:sldId id="326" r:id="rId70"/>
    <p:sldId id="327" r:id="rId71"/>
    <p:sldId id="328" r:id="rId72"/>
    <p:sldId id="330" r:id="rId73"/>
    <p:sldId id="331" r:id="rId74"/>
    <p:sldId id="329" r:id="rId75"/>
  </p:sldIdLst>
  <p:sldSz cx="9144000" cy="6858000" type="screen4x3"/>
  <p:notesSz cx="6896100" cy="10033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59">
          <p15:clr>
            <a:srgbClr val="A4A3A4"/>
          </p15:clr>
        </p15:guide>
        <p15:guide id="2" pos="217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1B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809" autoAdjust="0"/>
    <p:restoredTop sz="94660"/>
  </p:normalViewPr>
  <p:slideViewPr>
    <p:cSldViewPr>
      <p:cViewPr varScale="1">
        <p:scale>
          <a:sx n="68" d="100"/>
          <a:sy n="68" d="100"/>
        </p:scale>
        <p:origin x="1434" y="72"/>
      </p:cViewPr>
      <p:guideLst>
        <p:guide orient="horz" pos="2160"/>
        <p:guide pos="2880"/>
      </p:guideLst>
    </p:cSldViewPr>
  </p:slideViewPr>
  <p:notesTextViewPr>
    <p:cViewPr>
      <p:scale>
        <a:sx n="1" d="1"/>
        <a:sy n="1" d="1"/>
      </p:scale>
      <p:origin x="0" y="0"/>
    </p:cViewPr>
  </p:notesTextViewPr>
  <p:notesViewPr>
    <p:cSldViewPr>
      <p:cViewPr varScale="1">
        <p:scale>
          <a:sx n="51" d="100"/>
          <a:sy n="51" d="100"/>
        </p:scale>
        <p:origin x="-3018" y="-102"/>
      </p:cViewPr>
      <p:guideLst>
        <p:guide orient="horz" pos="3159"/>
        <p:guide pos="2171"/>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viewProps" Target="viewProps.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handoutMaster" Target="handoutMasters/handout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presProps" Target="presProps.xml"/><Relationship Id="rId8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notesMaster" Target="notesMasters/notesMaster1.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1" y="1"/>
            <a:ext cx="2988906" cy="502054"/>
          </a:xfrm>
          <a:prstGeom prst="rect">
            <a:avLst/>
          </a:prstGeom>
        </p:spPr>
        <p:txBody>
          <a:bodyPr vert="horz" lIns="93232" tIns="46616" rIns="93232" bIns="46616" rtlCol="0"/>
          <a:lstStyle>
            <a:lvl1pPr algn="l">
              <a:defRPr sz="1200"/>
            </a:lvl1pPr>
          </a:lstStyle>
          <a:p>
            <a:endParaRPr kumimoji="1" lang="ja-JP" altLang="en-US"/>
          </a:p>
        </p:txBody>
      </p:sp>
      <p:sp>
        <p:nvSpPr>
          <p:cNvPr id="3" name="日付プレースホルダー 2"/>
          <p:cNvSpPr>
            <a:spLocks noGrp="1"/>
          </p:cNvSpPr>
          <p:nvPr>
            <p:ph type="dt" sz="quarter" idx="1"/>
          </p:nvPr>
        </p:nvSpPr>
        <p:spPr>
          <a:xfrm>
            <a:off x="3905569" y="1"/>
            <a:ext cx="2988905" cy="502054"/>
          </a:xfrm>
          <a:prstGeom prst="rect">
            <a:avLst/>
          </a:prstGeom>
        </p:spPr>
        <p:txBody>
          <a:bodyPr vert="horz" lIns="93232" tIns="46616" rIns="93232" bIns="46616" rtlCol="0"/>
          <a:lstStyle>
            <a:lvl1pPr algn="r">
              <a:defRPr sz="1200"/>
            </a:lvl1pPr>
          </a:lstStyle>
          <a:p>
            <a:fld id="{E5A07EEC-FED9-44A9-A604-87FED60235FA}" type="datetimeFigureOut">
              <a:rPr kumimoji="1" lang="ja-JP" altLang="en-US" smtClean="0"/>
              <a:pPr/>
              <a:t>2020/3/9</a:t>
            </a:fld>
            <a:endParaRPr kumimoji="1" lang="ja-JP" altLang="en-US"/>
          </a:p>
        </p:txBody>
      </p:sp>
      <p:sp>
        <p:nvSpPr>
          <p:cNvPr id="4" name="フッター プレースホルダー 3"/>
          <p:cNvSpPr>
            <a:spLocks noGrp="1"/>
          </p:cNvSpPr>
          <p:nvPr>
            <p:ph type="ftr" sz="quarter" idx="2"/>
          </p:nvPr>
        </p:nvSpPr>
        <p:spPr>
          <a:xfrm>
            <a:off x="1" y="9529332"/>
            <a:ext cx="2988906" cy="502053"/>
          </a:xfrm>
          <a:prstGeom prst="rect">
            <a:avLst/>
          </a:prstGeom>
        </p:spPr>
        <p:txBody>
          <a:bodyPr vert="horz" lIns="93232" tIns="46616" rIns="93232" bIns="46616" rtlCol="0" anchor="b"/>
          <a:lstStyle>
            <a:lvl1pPr algn="l">
              <a:defRPr sz="1200"/>
            </a:lvl1pPr>
          </a:lstStyle>
          <a:p>
            <a:endParaRPr kumimoji="1" lang="ja-JP" altLang="en-US"/>
          </a:p>
        </p:txBody>
      </p:sp>
      <p:sp>
        <p:nvSpPr>
          <p:cNvPr id="5" name="スライド番号プレースホルダー 4"/>
          <p:cNvSpPr>
            <a:spLocks noGrp="1"/>
          </p:cNvSpPr>
          <p:nvPr>
            <p:ph type="sldNum" sz="quarter" idx="3"/>
          </p:nvPr>
        </p:nvSpPr>
        <p:spPr>
          <a:xfrm>
            <a:off x="3905569" y="9529332"/>
            <a:ext cx="2988905" cy="502053"/>
          </a:xfrm>
          <a:prstGeom prst="rect">
            <a:avLst/>
          </a:prstGeom>
        </p:spPr>
        <p:txBody>
          <a:bodyPr vert="horz" lIns="93232" tIns="46616" rIns="93232" bIns="46616" rtlCol="0" anchor="b"/>
          <a:lstStyle>
            <a:lvl1pPr algn="r">
              <a:defRPr sz="1200"/>
            </a:lvl1pPr>
          </a:lstStyle>
          <a:p>
            <a:fld id="{791C7E30-EAB1-4F9D-AABB-A19D0DB7F506}" type="slidenum">
              <a:rPr kumimoji="1" lang="ja-JP" altLang="en-US" smtClean="0"/>
              <a:pPr/>
              <a:t>‹#›</a:t>
            </a:fld>
            <a:endParaRPr kumimoji="1" lang="ja-JP" altLang="en-US"/>
          </a:p>
        </p:txBody>
      </p:sp>
    </p:spTree>
    <p:extLst>
      <p:ext uri="{BB962C8B-B14F-4D97-AF65-F5344CB8AC3E}">
        <p14:creationId xmlns:p14="http://schemas.microsoft.com/office/powerpoint/2010/main" val="56048622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1" y="1"/>
            <a:ext cx="2988906" cy="502054"/>
          </a:xfrm>
          <a:prstGeom prst="rect">
            <a:avLst/>
          </a:prstGeom>
        </p:spPr>
        <p:txBody>
          <a:bodyPr vert="horz" lIns="93232" tIns="46616" rIns="93232" bIns="46616" rtlCol="0"/>
          <a:lstStyle>
            <a:lvl1pPr algn="l">
              <a:defRPr sz="1200"/>
            </a:lvl1pPr>
          </a:lstStyle>
          <a:p>
            <a:endParaRPr kumimoji="1" lang="ja-JP" altLang="en-US"/>
          </a:p>
        </p:txBody>
      </p:sp>
      <p:sp>
        <p:nvSpPr>
          <p:cNvPr id="3" name="日付プレースホルダー 2"/>
          <p:cNvSpPr>
            <a:spLocks noGrp="1"/>
          </p:cNvSpPr>
          <p:nvPr>
            <p:ph type="dt" idx="1"/>
          </p:nvPr>
        </p:nvSpPr>
        <p:spPr>
          <a:xfrm>
            <a:off x="3905569" y="1"/>
            <a:ext cx="2988905" cy="502054"/>
          </a:xfrm>
          <a:prstGeom prst="rect">
            <a:avLst/>
          </a:prstGeom>
        </p:spPr>
        <p:txBody>
          <a:bodyPr vert="horz" lIns="93232" tIns="46616" rIns="93232" bIns="46616" rtlCol="0"/>
          <a:lstStyle>
            <a:lvl1pPr algn="r">
              <a:defRPr sz="1200"/>
            </a:lvl1pPr>
          </a:lstStyle>
          <a:p>
            <a:fld id="{AF4A57E9-A4A5-48F1-9C15-F20B7D24E24A}" type="datetimeFigureOut">
              <a:rPr kumimoji="1" lang="ja-JP" altLang="en-US" smtClean="0"/>
              <a:pPr/>
              <a:t>2020/3/9</a:t>
            </a:fld>
            <a:endParaRPr kumimoji="1" lang="ja-JP" altLang="en-US"/>
          </a:p>
        </p:txBody>
      </p:sp>
      <p:sp>
        <p:nvSpPr>
          <p:cNvPr id="4" name="スライド イメージ プレースホルダー 3"/>
          <p:cNvSpPr>
            <a:spLocks noGrp="1" noRot="1" noChangeAspect="1"/>
          </p:cNvSpPr>
          <p:nvPr>
            <p:ph type="sldImg" idx="2"/>
          </p:nvPr>
        </p:nvSpPr>
        <p:spPr>
          <a:xfrm>
            <a:off x="939800" y="752475"/>
            <a:ext cx="5016500" cy="3762375"/>
          </a:xfrm>
          <a:prstGeom prst="rect">
            <a:avLst/>
          </a:prstGeom>
          <a:noFill/>
          <a:ln w="12700">
            <a:solidFill>
              <a:prstClr val="black"/>
            </a:solidFill>
          </a:ln>
        </p:spPr>
        <p:txBody>
          <a:bodyPr vert="horz" lIns="93232" tIns="46616" rIns="93232" bIns="46616" rtlCol="0" anchor="ctr"/>
          <a:lstStyle/>
          <a:p>
            <a:endParaRPr lang="ja-JP" altLang="en-US"/>
          </a:p>
        </p:txBody>
      </p:sp>
      <p:sp>
        <p:nvSpPr>
          <p:cNvPr id="5" name="ノート プレースホルダー 4"/>
          <p:cNvSpPr>
            <a:spLocks noGrp="1"/>
          </p:cNvSpPr>
          <p:nvPr>
            <p:ph type="body" sz="quarter" idx="3"/>
          </p:nvPr>
        </p:nvSpPr>
        <p:spPr>
          <a:xfrm>
            <a:off x="689123" y="4765473"/>
            <a:ext cx="5517855" cy="4515254"/>
          </a:xfrm>
          <a:prstGeom prst="rect">
            <a:avLst/>
          </a:prstGeom>
        </p:spPr>
        <p:txBody>
          <a:bodyPr vert="horz" lIns="93232" tIns="46616" rIns="93232" bIns="46616"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1" y="9529332"/>
            <a:ext cx="2988906" cy="502053"/>
          </a:xfrm>
          <a:prstGeom prst="rect">
            <a:avLst/>
          </a:prstGeom>
        </p:spPr>
        <p:txBody>
          <a:bodyPr vert="horz" lIns="93232" tIns="46616" rIns="93232" bIns="46616"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905569" y="9529332"/>
            <a:ext cx="2988905" cy="502053"/>
          </a:xfrm>
          <a:prstGeom prst="rect">
            <a:avLst/>
          </a:prstGeom>
        </p:spPr>
        <p:txBody>
          <a:bodyPr vert="horz" lIns="93232" tIns="46616" rIns="93232" bIns="46616" rtlCol="0" anchor="b"/>
          <a:lstStyle>
            <a:lvl1pPr algn="r">
              <a:defRPr sz="1200"/>
            </a:lvl1pPr>
          </a:lstStyle>
          <a:p>
            <a:fld id="{B055FCA1-EA7C-4D21-982A-4E6894B81732}" type="slidenum">
              <a:rPr kumimoji="1" lang="ja-JP" altLang="en-US" smtClean="0"/>
              <a:pPr/>
              <a:t>‹#›</a:t>
            </a:fld>
            <a:endParaRPr kumimoji="1" lang="ja-JP" altLang="en-US"/>
          </a:p>
        </p:txBody>
      </p:sp>
    </p:spTree>
    <p:extLst>
      <p:ext uri="{BB962C8B-B14F-4D97-AF65-F5344CB8AC3E}">
        <p14:creationId xmlns:p14="http://schemas.microsoft.com/office/powerpoint/2010/main" val="1772477567"/>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kumimoji="1" lang="ja-JP" altLang="en-US"/>
              <a:t>マスタ タイトルの書式設定</a:t>
            </a:r>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ja-JP" altLang="en-US"/>
              <a:t>マスタ サブタイトルの書式設定</a:t>
            </a:r>
          </a:p>
        </p:txBody>
      </p:sp>
      <p:sp>
        <p:nvSpPr>
          <p:cNvPr id="4" name="日付プレースホルダー 3"/>
          <p:cNvSpPr>
            <a:spLocks noGrp="1"/>
          </p:cNvSpPr>
          <p:nvPr>
            <p:ph type="dt" sz="half" idx="10"/>
          </p:nvPr>
        </p:nvSpPr>
        <p:spPr/>
        <p:txBody>
          <a:bodyPr/>
          <a:lstStyle/>
          <a:p>
            <a:fld id="{89DBD2E4-DB24-4C5C-A144-B764D038EB12}" type="datetime1">
              <a:rPr kumimoji="1" lang="ja-JP" altLang="en-US" smtClean="0"/>
              <a:pPr/>
              <a:t>2020/3/9</a:t>
            </a:fld>
            <a:endParaRPr kumimoji="1" lang="ja-JP" altLang="en-US"/>
          </a:p>
        </p:txBody>
      </p:sp>
      <p:sp>
        <p:nvSpPr>
          <p:cNvPr id="5" name="フッター プレースホルダー 4"/>
          <p:cNvSpPr>
            <a:spLocks noGrp="1"/>
          </p:cNvSpPr>
          <p:nvPr>
            <p:ph type="ftr" sz="quarter" idx="11"/>
          </p:nvPr>
        </p:nvSpPr>
        <p:spPr/>
        <p:txBody>
          <a:bodyPr/>
          <a:lstStyle/>
          <a:p>
            <a:fld id="{451E2668-5FFE-4629-81DE-25C50CD8CE04}" type="slidenum">
              <a:rPr kumimoji="1" lang="ja-JP" altLang="en-US" smtClean="0"/>
              <a:pPr/>
              <a:t>‹#›</a:t>
            </a:fld>
            <a:endParaRPr kumimoji="1" lang="ja-JP" altLang="en-US" dirty="0"/>
          </a:p>
        </p:txBody>
      </p:sp>
      <p:sp>
        <p:nvSpPr>
          <p:cNvPr id="6" name="スライド番号プレースホルダー 5"/>
          <p:cNvSpPr>
            <a:spLocks noGrp="1"/>
          </p:cNvSpPr>
          <p:nvPr>
            <p:ph type="sldNum" sz="quarter" idx="12"/>
          </p:nvPr>
        </p:nvSpPr>
        <p:spPr/>
        <p:txBody>
          <a:bodyPr/>
          <a:lstStyle>
            <a:lvl1pPr marL="0" marR="0" indent="0" algn="r" defTabSz="914400" rtl="0" eaLnBrk="1" fontAlgn="auto" latinLnBrk="0" hangingPunct="1">
              <a:lnSpc>
                <a:spcPct val="100000"/>
              </a:lnSpc>
              <a:spcBef>
                <a:spcPts val="0"/>
              </a:spcBef>
              <a:spcAft>
                <a:spcPts val="0"/>
              </a:spcAft>
              <a:buClrTx/>
              <a:buSzTx/>
              <a:buFontTx/>
              <a:buNone/>
              <a:tabLst/>
              <a:defRPr/>
            </a:lvl1pPr>
          </a:lstStyle>
          <a:p>
            <a:r>
              <a:rPr lang="en-US" altLang="ja-JP" dirty="0"/>
              <a:t>CHUOKEIZAI-SHA, INC.</a:t>
            </a:r>
            <a:endParaRPr lang="ja-JP" altLang="en-US" dirty="0"/>
          </a:p>
        </p:txBody>
      </p:sp>
    </p:spTree>
    <p:extLst>
      <p:ext uri="{BB962C8B-B14F-4D97-AF65-F5344CB8AC3E}">
        <p14:creationId xmlns:p14="http://schemas.microsoft.com/office/powerpoint/2010/main" val="161416038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縦書きテキスト プレースホルダー 2"/>
          <p:cNvSpPr>
            <a:spLocks noGrp="1"/>
          </p:cNvSpPr>
          <p:nvPr>
            <p:ph type="body" orient="vert" idx="1"/>
          </p:nvPr>
        </p:nvSpPr>
        <p:spPr/>
        <p:txBody>
          <a:bodyPr vert="eaVert"/>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D4BDE03A-5E38-4C77-92CC-8C1161231DED}" type="datetime1">
              <a:rPr kumimoji="1" lang="ja-JP" altLang="en-US" smtClean="0"/>
              <a:pPr/>
              <a:t>2020/3/9</a:t>
            </a:fld>
            <a:endParaRPr kumimoji="1" lang="ja-JP" altLang="en-US"/>
          </a:p>
        </p:txBody>
      </p:sp>
      <p:sp>
        <p:nvSpPr>
          <p:cNvPr id="5" name="フッター プレースホルダー 4"/>
          <p:cNvSpPr>
            <a:spLocks noGrp="1"/>
          </p:cNvSpPr>
          <p:nvPr>
            <p:ph type="ftr" sz="quarter" idx="11"/>
          </p:nvPr>
        </p:nvSpPr>
        <p:spPr/>
        <p:txBody>
          <a:bodyPr/>
          <a:lstStyle/>
          <a:p>
            <a:fld id="{86D105DA-AD64-4F5B-AA78-DCC74A3AC6FC}" type="slidenum">
              <a:rPr kumimoji="1" lang="ja-JP" altLang="en-US" smtClean="0"/>
              <a:pPr/>
              <a:t>‹#›</a:t>
            </a:fld>
            <a:endParaRPr kumimoji="1" lang="ja-JP" altLang="en-US" dirty="0"/>
          </a:p>
        </p:txBody>
      </p:sp>
      <p:sp>
        <p:nvSpPr>
          <p:cNvPr id="6" name="スライド番号プレースホルダー 5"/>
          <p:cNvSpPr>
            <a:spLocks noGrp="1"/>
          </p:cNvSpPr>
          <p:nvPr>
            <p:ph type="sldNum" sz="quarter" idx="12"/>
          </p:nvPr>
        </p:nvSpPr>
        <p:spPr/>
        <p:txBody>
          <a:bodyPr/>
          <a:lstStyle>
            <a:lvl1pPr marL="0" marR="0" indent="0" algn="r" defTabSz="914400" rtl="0" eaLnBrk="1" fontAlgn="auto" latinLnBrk="0" hangingPunct="1">
              <a:lnSpc>
                <a:spcPct val="100000"/>
              </a:lnSpc>
              <a:spcBef>
                <a:spcPts val="0"/>
              </a:spcBef>
              <a:spcAft>
                <a:spcPts val="0"/>
              </a:spcAft>
              <a:buClrTx/>
              <a:buSzTx/>
              <a:buFontTx/>
              <a:buNone/>
              <a:tabLst/>
              <a:defRPr/>
            </a:lvl1pPr>
          </a:lstStyle>
          <a:p>
            <a:r>
              <a:rPr lang="en-US" altLang="ja-JP" dirty="0"/>
              <a:t>CHUOKEIZAI-SHA, INC.</a:t>
            </a:r>
            <a:endParaRPr lang="ja-JP" altLang="en-US" dirty="0"/>
          </a:p>
        </p:txBody>
      </p:sp>
    </p:spTree>
    <p:extLst>
      <p:ext uri="{BB962C8B-B14F-4D97-AF65-F5344CB8AC3E}">
        <p14:creationId xmlns:p14="http://schemas.microsoft.com/office/powerpoint/2010/main" val="303059334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kumimoji="1" lang="ja-JP" altLang="en-US"/>
              <a:t>マスタ タイトルの書式設定</a:t>
            </a:r>
          </a:p>
        </p:txBody>
      </p:sp>
      <p:sp>
        <p:nvSpPr>
          <p:cNvPr id="3" name="縦書きテキスト プレースホルダー 2"/>
          <p:cNvSpPr>
            <a:spLocks noGrp="1"/>
          </p:cNvSpPr>
          <p:nvPr>
            <p:ph type="body" orient="vert" idx="1"/>
          </p:nvPr>
        </p:nvSpPr>
        <p:spPr>
          <a:xfrm>
            <a:off x="457200" y="274638"/>
            <a:ext cx="6019800" cy="5851525"/>
          </a:xfrm>
        </p:spPr>
        <p:txBody>
          <a:bodyPr vert="eaVert"/>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EEB79EE4-6FD1-46DB-AF39-B3EA8ADD5E46}" type="datetime1">
              <a:rPr kumimoji="1" lang="ja-JP" altLang="en-US" smtClean="0"/>
              <a:pPr/>
              <a:t>2020/3/9</a:t>
            </a:fld>
            <a:endParaRPr kumimoji="1" lang="ja-JP" altLang="en-US"/>
          </a:p>
        </p:txBody>
      </p:sp>
      <p:sp>
        <p:nvSpPr>
          <p:cNvPr id="5" name="フッター プレースホルダー 4"/>
          <p:cNvSpPr>
            <a:spLocks noGrp="1"/>
          </p:cNvSpPr>
          <p:nvPr>
            <p:ph type="ftr" sz="quarter" idx="11"/>
          </p:nvPr>
        </p:nvSpPr>
        <p:spPr/>
        <p:txBody>
          <a:bodyPr/>
          <a:lstStyle/>
          <a:p>
            <a:fld id="{7647A49F-F9CF-4137-BCB0-8CE241244C40}" type="slidenum">
              <a:rPr kumimoji="1" lang="ja-JP" altLang="en-US" smtClean="0"/>
              <a:pPr/>
              <a:t>‹#›</a:t>
            </a:fld>
            <a:endParaRPr kumimoji="1" lang="ja-JP" altLang="en-US" dirty="0"/>
          </a:p>
        </p:txBody>
      </p:sp>
      <p:sp>
        <p:nvSpPr>
          <p:cNvPr id="6" name="スライド番号プレースホルダー 5"/>
          <p:cNvSpPr>
            <a:spLocks noGrp="1"/>
          </p:cNvSpPr>
          <p:nvPr>
            <p:ph type="sldNum" sz="quarter" idx="12"/>
          </p:nvPr>
        </p:nvSpPr>
        <p:spPr/>
        <p:txBody>
          <a:bodyPr/>
          <a:lstStyle>
            <a:lvl1pPr marL="0" marR="0" indent="0" algn="r" defTabSz="914400" rtl="0" eaLnBrk="1" fontAlgn="auto" latinLnBrk="0" hangingPunct="1">
              <a:lnSpc>
                <a:spcPct val="100000"/>
              </a:lnSpc>
              <a:spcBef>
                <a:spcPts val="0"/>
              </a:spcBef>
              <a:spcAft>
                <a:spcPts val="0"/>
              </a:spcAft>
              <a:buClrTx/>
              <a:buSzTx/>
              <a:buFontTx/>
              <a:buNone/>
              <a:tabLst/>
              <a:defRPr/>
            </a:lvl1pPr>
          </a:lstStyle>
          <a:p>
            <a:r>
              <a:rPr lang="en-US" altLang="ja-JP" dirty="0"/>
              <a:t>CHUOKEIZAI-SHA, INC.</a:t>
            </a:r>
            <a:endParaRPr lang="ja-JP" altLang="en-US" dirty="0"/>
          </a:p>
        </p:txBody>
      </p:sp>
    </p:spTree>
    <p:extLst>
      <p:ext uri="{BB962C8B-B14F-4D97-AF65-F5344CB8AC3E}">
        <p14:creationId xmlns:p14="http://schemas.microsoft.com/office/powerpoint/2010/main" val="25820879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コンテンツ プレースホルダー 2"/>
          <p:cNvSpPr>
            <a:spLocks noGrp="1"/>
          </p:cNvSpPr>
          <p:nvPr>
            <p:ph idx="1"/>
          </p:nvPr>
        </p:nvSpPr>
        <p:spPr/>
        <p:txBody>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6BA322AF-EAEB-4D6C-A33A-410F0F50C35E}" type="datetime1">
              <a:rPr kumimoji="1" lang="ja-JP" altLang="en-US" smtClean="0"/>
              <a:pPr/>
              <a:t>2020/3/9</a:t>
            </a:fld>
            <a:endParaRPr kumimoji="1" lang="ja-JP" altLang="en-US"/>
          </a:p>
        </p:txBody>
      </p:sp>
      <p:sp>
        <p:nvSpPr>
          <p:cNvPr id="5" name="フッター プレースホルダー 4"/>
          <p:cNvSpPr>
            <a:spLocks noGrp="1"/>
          </p:cNvSpPr>
          <p:nvPr>
            <p:ph type="ftr" sz="quarter" idx="11"/>
          </p:nvPr>
        </p:nvSpPr>
        <p:spPr/>
        <p:txBody>
          <a:bodyPr/>
          <a:lstStyle/>
          <a:p>
            <a:fld id="{5F692BC9-5769-49CC-8ABA-398611FC5476}" type="slidenum">
              <a:rPr kumimoji="1" lang="ja-JP" altLang="en-US" smtClean="0"/>
              <a:pPr/>
              <a:t>‹#›</a:t>
            </a:fld>
            <a:endParaRPr kumimoji="1" lang="ja-JP" altLang="en-US" dirty="0"/>
          </a:p>
        </p:txBody>
      </p:sp>
      <p:sp>
        <p:nvSpPr>
          <p:cNvPr id="6" name="スライド番号プレースホルダー 5"/>
          <p:cNvSpPr>
            <a:spLocks noGrp="1"/>
          </p:cNvSpPr>
          <p:nvPr>
            <p:ph type="sldNum" sz="quarter" idx="12"/>
          </p:nvPr>
        </p:nvSpPr>
        <p:spPr/>
        <p:txBody>
          <a:bodyPr/>
          <a:lstStyle/>
          <a:p>
            <a:r>
              <a:rPr kumimoji="1" lang="en-US" altLang="ja-JP" dirty="0"/>
              <a:t>CHUOKEIZAI-SHA, INC.</a:t>
            </a:r>
            <a:endParaRPr kumimoji="1" lang="ja-JP" altLang="en-US" dirty="0"/>
          </a:p>
        </p:txBody>
      </p:sp>
    </p:spTree>
    <p:extLst>
      <p:ext uri="{BB962C8B-B14F-4D97-AF65-F5344CB8AC3E}">
        <p14:creationId xmlns:p14="http://schemas.microsoft.com/office/powerpoint/2010/main" val="292074754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kumimoji="1" lang="ja-JP" altLang="en-US"/>
              <a:t>マスタ タイトルの書式設定</a:t>
            </a:r>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ja-JP" altLang="en-US"/>
              <a:t>マスタ テキストの書式設定</a:t>
            </a:r>
          </a:p>
        </p:txBody>
      </p:sp>
      <p:sp>
        <p:nvSpPr>
          <p:cNvPr id="4" name="日付プレースホルダー 3"/>
          <p:cNvSpPr>
            <a:spLocks noGrp="1"/>
          </p:cNvSpPr>
          <p:nvPr>
            <p:ph type="dt" sz="half" idx="10"/>
          </p:nvPr>
        </p:nvSpPr>
        <p:spPr/>
        <p:txBody>
          <a:bodyPr/>
          <a:lstStyle/>
          <a:p>
            <a:fld id="{5914665A-5F19-4B2D-A1A1-341C382DA186}" type="datetime1">
              <a:rPr kumimoji="1" lang="ja-JP" altLang="en-US" smtClean="0"/>
              <a:pPr/>
              <a:t>2020/3/9</a:t>
            </a:fld>
            <a:endParaRPr kumimoji="1" lang="ja-JP" altLang="en-US"/>
          </a:p>
        </p:txBody>
      </p:sp>
      <p:sp>
        <p:nvSpPr>
          <p:cNvPr id="5" name="フッター プレースホルダー 4"/>
          <p:cNvSpPr>
            <a:spLocks noGrp="1"/>
          </p:cNvSpPr>
          <p:nvPr>
            <p:ph type="ftr" sz="quarter" idx="11"/>
          </p:nvPr>
        </p:nvSpPr>
        <p:spPr/>
        <p:txBody>
          <a:bodyPr/>
          <a:lstStyle/>
          <a:p>
            <a:fld id="{57E219A5-22B2-4F6D-94C9-D3E6B42B9AB1}" type="slidenum">
              <a:rPr lang="ja-JP" altLang="en-US" smtClean="0"/>
              <a:pPr/>
              <a:t>‹#›</a:t>
            </a:fld>
            <a:endParaRPr lang="ja-JP" altLang="en-US" dirty="0"/>
          </a:p>
        </p:txBody>
      </p:sp>
      <p:sp>
        <p:nvSpPr>
          <p:cNvPr id="6" name="スライド番号プレースホルダー 5"/>
          <p:cNvSpPr>
            <a:spLocks noGrp="1"/>
          </p:cNvSpPr>
          <p:nvPr>
            <p:ph type="sldNum" sz="quarter" idx="12"/>
          </p:nvPr>
        </p:nvSpPr>
        <p:spPr/>
        <p:txBody>
          <a:bodyPr/>
          <a:lstStyle/>
          <a:p>
            <a:r>
              <a:rPr lang="en-US" altLang="ja-JP" dirty="0"/>
              <a:t>CHUOKEIZAI-SHA, INC.</a:t>
            </a:r>
            <a:endParaRPr lang="ja-JP" altLang="en-US" dirty="0"/>
          </a:p>
        </p:txBody>
      </p:sp>
    </p:spTree>
    <p:extLst>
      <p:ext uri="{BB962C8B-B14F-4D97-AF65-F5344CB8AC3E}">
        <p14:creationId xmlns:p14="http://schemas.microsoft.com/office/powerpoint/2010/main" val="313321572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 つのコンテンツ">
    <p:spTree>
      <p:nvGrpSpPr>
        <p:cNvPr id="1" name=""/>
        <p:cNvGrpSpPr/>
        <p:nvPr/>
      </p:nvGrpSpPr>
      <p:grpSpPr>
        <a:xfrm>
          <a:off x="0" y="0"/>
          <a:ext cx="0" cy="0"/>
          <a:chOff x="0" y="0"/>
          <a:chExt cx="0" cy="0"/>
        </a:xfrm>
      </p:grpSpPr>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endParaRPr kumimoji="1" lang="ja-JP" altLang="en-US" dirty="0"/>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8" name="日付プレースホルダー 7"/>
          <p:cNvSpPr>
            <a:spLocks noGrp="1"/>
          </p:cNvSpPr>
          <p:nvPr>
            <p:ph type="dt" sz="half" idx="10"/>
          </p:nvPr>
        </p:nvSpPr>
        <p:spPr/>
        <p:txBody>
          <a:bodyPr/>
          <a:lstStyle/>
          <a:p>
            <a:fld id="{57CF2106-A7B7-47C4-B969-BB820FAAE44D}" type="datetime1">
              <a:rPr kumimoji="1" lang="ja-JP" altLang="en-US" smtClean="0"/>
              <a:pPr/>
              <a:t>2020/3/9</a:t>
            </a:fld>
            <a:endParaRPr kumimoji="1" lang="ja-JP" altLang="en-US"/>
          </a:p>
        </p:txBody>
      </p:sp>
      <p:sp>
        <p:nvSpPr>
          <p:cNvPr id="9" name="フッター プレースホルダー 8"/>
          <p:cNvSpPr>
            <a:spLocks noGrp="1"/>
          </p:cNvSpPr>
          <p:nvPr>
            <p:ph type="ftr" sz="quarter" idx="11"/>
          </p:nvPr>
        </p:nvSpPr>
        <p:spPr/>
        <p:txBody>
          <a:bodyPr/>
          <a:lstStyle/>
          <a:p>
            <a:fld id="{A5AEFE53-D72A-47C8-B51D-924FBF7E1D17}" type="slidenum">
              <a:rPr kumimoji="1" lang="ja-JP" altLang="en-US" smtClean="0"/>
              <a:pPr/>
              <a:t>‹#›</a:t>
            </a:fld>
            <a:endParaRPr kumimoji="1" lang="ja-JP" altLang="en-US" dirty="0"/>
          </a:p>
        </p:txBody>
      </p:sp>
      <p:sp>
        <p:nvSpPr>
          <p:cNvPr id="10" name="スライド番号プレースホルダー 9"/>
          <p:cNvSpPr>
            <a:spLocks noGrp="1"/>
          </p:cNvSpPr>
          <p:nvPr>
            <p:ph type="sldNum" sz="quarter" idx="12"/>
          </p:nvPr>
        </p:nvSpPr>
        <p:spPr/>
        <p:txBody>
          <a:bodyPr/>
          <a:lstStyle/>
          <a:p>
            <a:r>
              <a:rPr kumimoji="1" lang="en-US" altLang="ja-JP" dirty="0"/>
              <a:t>CHUOKEIZAI-SHA, INC.</a:t>
            </a:r>
            <a:endParaRPr kumimoji="1" lang="ja-JP" altLang="en-US" dirty="0"/>
          </a:p>
        </p:txBody>
      </p:sp>
      <p:sp>
        <p:nvSpPr>
          <p:cNvPr id="11" name="タイトル 10"/>
          <p:cNvSpPr>
            <a:spLocks noGrp="1"/>
          </p:cNvSpPr>
          <p:nvPr>
            <p:ph type="title"/>
          </p:nvPr>
        </p:nvSpPr>
        <p:spPr/>
        <p:txBody>
          <a:bodyPr/>
          <a:lstStyle/>
          <a:p>
            <a:r>
              <a:rPr kumimoji="1" lang="ja-JP" altLang="en-US"/>
              <a:t>マスタ タイトルの書式設定</a:t>
            </a:r>
          </a:p>
        </p:txBody>
      </p:sp>
    </p:spTree>
    <p:extLst>
      <p:ext uri="{BB962C8B-B14F-4D97-AF65-F5344CB8AC3E}">
        <p14:creationId xmlns:p14="http://schemas.microsoft.com/office/powerpoint/2010/main" val="288876078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kumimoji="1" lang="ja-JP" altLang="en-US"/>
              <a:t>マスタ タイトルの書式設定</a:t>
            </a:r>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 テキストの書式設定</a:t>
            </a:r>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 テキストの書式設定</a:t>
            </a:r>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ー 6"/>
          <p:cNvSpPr>
            <a:spLocks noGrp="1"/>
          </p:cNvSpPr>
          <p:nvPr>
            <p:ph type="dt" sz="half" idx="10"/>
          </p:nvPr>
        </p:nvSpPr>
        <p:spPr/>
        <p:txBody>
          <a:bodyPr/>
          <a:lstStyle/>
          <a:p>
            <a:fld id="{BB4FCE48-EBC5-4B0B-BF1C-628B05735637}" type="datetime1">
              <a:rPr kumimoji="1" lang="ja-JP" altLang="en-US" smtClean="0"/>
              <a:pPr/>
              <a:t>2020/3/9</a:t>
            </a:fld>
            <a:endParaRPr kumimoji="1" lang="ja-JP" altLang="en-US"/>
          </a:p>
        </p:txBody>
      </p:sp>
      <p:sp>
        <p:nvSpPr>
          <p:cNvPr id="8" name="フッター プレースホルダー 7"/>
          <p:cNvSpPr>
            <a:spLocks noGrp="1"/>
          </p:cNvSpPr>
          <p:nvPr>
            <p:ph type="ftr" sz="quarter" idx="11"/>
          </p:nvPr>
        </p:nvSpPr>
        <p:spPr/>
        <p:txBody>
          <a:bodyPr/>
          <a:lstStyle/>
          <a:p>
            <a:fld id="{9AACF40A-C308-4787-80BA-49E07D8E2C52}" type="slidenum">
              <a:rPr kumimoji="1" lang="ja-JP" altLang="en-US" smtClean="0"/>
              <a:pPr/>
              <a:t>‹#›</a:t>
            </a:fld>
            <a:endParaRPr kumimoji="1" lang="ja-JP" altLang="en-US" dirty="0"/>
          </a:p>
        </p:txBody>
      </p:sp>
      <p:sp>
        <p:nvSpPr>
          <p:cNvPr id="10" name="スライド番号プレースホルダー 5"/>
          <p:cNvSpPr txBox="1">
            <a:spLocks/>
          </p:cNvSpPr>
          <p:nvPr userDrawn="1"/>
        </p:nvSpPr>
        <p:spPr>
          <a:xfrm>
            <a:off x="6516216" y="6355309"/>
            <a:ext cx="2133600" cy="365125"/>
          </a:xfrm>
          <a:prstGeom prst="rect">
            <a:avLst/>
          </a:prstGeom>
        </p:spPr>
        <p:txBody>
          <a:bodyPr vert="horz" lIns="91440" tIns="45720" rIns="91440" bIns="45720" rtlCol="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r>
              <a:rPr lang="en-US" altLang="ja-JP" dirty="0"/>
              <a:t>CHUOKEIZAI-SHA, INC.</a:t>
            </a:r>
            <a:endParaRPr lang="ja-JP" altLang="en-US" dirty="0"/>
          </a:p>
        </p:txBody>
      </p:sp>
    </p:spTree>
    <p:extLst>
      <p:ext uri="{BB962C8B-B14F-4D97-AF65-F5344CB8AC3E}">
        <p14:creationId xmlns:p14="http://schemas.microsoft.com/office/powerpoint/2010/main" val="111485508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日付プレースホルダー 2"/>
          <p:cNvSpPr>
            <a:spLocks noGrp="1"/>
          </p:cNvSpPr>
          <p:nvPr>
            <p:ph type="dt" sz="half" idx="10"/>
          </p:nvPr>
        </p:nvSpPr>
        <p:spPr/>
        <p:txBody>
          <a:bodyPr/>
          <a:lstStyle/>
          <a:p>
            <a:fld id="{E942D11B-B3DC-437F-8C74-6FCE3C521067}" type="datetime1">
              <a:rPr kumimoji="1" lang="ja-JP" altLang="en-US" smtClean="0"/>
              <a:pPr/>
              <a:t>2020/3/9</a:t>
            </a:fld>
            <a:endParaRPr kumimoji="1" lang="ja-JP" altLang="en-US"/>
          </a:p>
        </p:txBody>
      </p:sp>
      <p:sp>
        <p:nvSpPr>
          <p:cNvPr id="4" name="フッター プレースホルダー 3"/>
          <p:cNvSpPr>
            <a:spLocks noGrp="1"/>
          </p:cNvSpPr>
          <p:nvPr>
            <p:ph type="ftr" sz="quarter" idx="11"/>
          </p:nvPr>
        </p:nvSpPr>
        <p:spPr/>
        <p:txBody>
          <a:bodyPr/>
          <a:lstStyle/>
          <a:p>
            <a:fld id="{34932E7C-7F86-4D64-A0AA-86CABC00C8C7}" type="slidenum">
              <a:rPr kumimoji="1" lang="ja-JP" altLang="en-US" smtClean="0"/>
              <a:pPr/>
              <a:t>‹#›</a:t>
            </a:fld>
            <a:endParaRPr kumimoji="1" lang="ja-JP" altLang="en-US" dirty="0"/>
          </a:p>
        </p:txBody>
      </p:sp>
      <p:sp>
        <p:nvSpPr>
          <p:cNvPr id="6" name="スライド番号プレースホルダー 5"/>
          <p:cNvSpPr>
            <a:spLocks noGrp="1"/>
          </p:cNvSpPr>
          <p:nvPr>
            <p:ph type="sldNum" sz="quarter" idx="12"/>
          </p:nvPr>
        </p:nvSpPr>
        <p:spPr>
          <a:xfrm>
            <a:off x="6553200" y="6356350"/>
            <a:ext cx="2133600" cy="365125"/>
          </a:xfrm>
        </p:spPr>
        <p:txBody>
          <a:bodyPr/>
          <a:lstStyle/>
          <a:p>
            <a:r>
              <a:rPr lang="en-US" altLang="ja-JP" dirty="0"/>
              <a:t>CHUOKEIZAI-SHA, INC.</a:t>
            </a:r>
            <a:endParaRPr lang="ja-JP" altLang="en-US" dirty="0"/>
          </a:p>
        </p:txBody>
      </p:sp>
    </p:spTree>
    <p:extLst>
      <p:ext uri="{BB962C8B-B14F-4D97-AF65-F5344CB8AC3E}">
        <p14:creationId xmlns:p14="http://schemas.microsoft.com/office/powerpoint/2010/main" val="366877360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p>
            <a:fld id="{7B1336F7-37ED-42D6-BEF4-8FD2170672C3}" type="datetime1">
              <a:rPr kumimoji="1" lang="ja-JP" altLang="en-US" smtClean="0"/>
              <a:pPr/>
              <a:t>2020/3/9</a:t>
            </a:fld>
            <a:endParaRPr kumimoji="1" lang="ja-JP" altLang="en-US"/>
          </a:p>
        </p:txBody>
      </p:sp>
      <p:sp>
        <p:nvSpPr>
          <p:cNvPr id="3" name="フッター プレースホルダー 2"/>
          <p:cNvSpPr>
            <a:spLocks noGrp="1"/>
          </p:cNvSpPr>
          <p:nvPr>
            <p:ph type="ftr" sz="quarter" idx="11"/>
          </p:nvPr>
        </p:nvSpPr>
        <p:spPr/>
        <p:txBody>
          <a:bodyPr/>
          <a:lstStyle/>
          <a:p>
            <a:fld id="{2E465B2A-A571-4785-8F19-3FBB1F3037BE}" type="slidenum">
              <a:rPr kumimoji="1" lang="ja-JP" altLang="en-US" smtClean="0"/>
              <a:pPr/>
              <a:t>‹#›</a:t>
            </a:fld>
            <a:endParaRPr kumimoji="1" lang="ja-JP" altLang="en-US" dirty="0"/>
          </a:p>
        </p:txBody>
      </p:sp>
      <p:sp>
        <p:nvSpPr>
          <p:cNvPr id="4" name="スライド番号プレースホルダー 3"/>
          <p:cNvSpPr>
            <a:spLocks noGrp="1"/>
          </p:cNvSpPr>
          <p:nvPr>
            <p:ph type="sldNum" sz="quarter" idx="12"/>
          </p:nvPr>
        </p:nvSpPr>
        <p:spPr/>
        <p:txBody>
          <a:bodyPr/>
          <a:lstStyle>
            <a:lvl1pPr marL="0" marR="0" indent="0" algn="r" defTabSz="914400" rtl="0" eaLnBrk="1" fontAlgn="auto" latinLnBrk="0" hangingPunct="1">
              <a:lnSpc>
                <a:spcPct val="100000"/>
              </a:lnSpc>
              <a:spcBef>
                <a:spcPts val="0"/>
              </a:spcBef>
              <a:spcAft>
                <a:spcPts val="0"/>
              </a:spcAft>
              <a:buClrTx/>
              <a:buSzTx/>
              <a:buFontTx/>
              <a:buNone/>
              <a:tabLst/>
              <a:defRPr/>
            </a:lvl1pPr>
          </a:lstStyle>
          <a:p>
            <a:r>
              <a:rPr lang="en-US" altLang="ja-JP" dirty="0"/>
              <a:t>CHUOKEIZAI-SHA, INC.</a:t>
            </a:r>
            <a:endParaRPr lang="ja-JP" altLang="en-US" dirty="0"/>
          </a:p>
        </p:txBody>
      </p:sp>
    </p:spTree>
    <p:extLst>
      <p:ext uri="{BB962C8B-B14F-4D97-AF65-F5344CB8AC3E}">
        <p14:creationId xmlns:p14="http://schemas.microsoft.com/office/powerpoint/2010/main" val="385324397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kumimoji="1" lang="ja-JP" altLang="en-US"/>
              <a:t>マスタ タイトルの書式設定</a:t>
            </a:r>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 テキストの書式設定</a:t>
            </a:r>
          </a:p>
        </p:txBody>
      </p:sp>
      <p:sp>
        <p:nvSpPr>
          <p:cNvPr id="5" name="日付プレースホルダー 4"/>
          <p:cNvSpPr>
            <a:spLocks noGrp="1"/>
          </p:cNvSpPr>
          <p:nvPr>
            <p:ph type="dt" sz="half" idx="10"/>
          </p:nvPr>
        </p:nvSpPr>
        <p:spPr/>
        <p:txBody>
          <a:bodyPr/>
          <a:lstStyle/>
          <a:p>
            <a:fld id="{38AE1EC4-F006-4F8C-B0E5-61D6BEDE296C}" type="datetime1">
              <a:rPr kumimoji="1" lang="ja-JP" altLang="en-US" smtClean="0"/>
              <a:pPr/>
              <a:t>2020/3/9</a:t>
            </a:fld>
            <a:endParaRPr kumimoji="1" lang="ja-JP" altLang="en-US"/>
          </a:p>
        </p:txBody>
      </p:sp>
      <p:sp>
        <p:nvSpPr>
          <p:cNvPr id="6" name="フッター プレースホルダー 5"/>
          <p:cNvSpPr>
            <a:spLocks noGrp="1"/>
          </p:cNvSpPr>
          <p:nvPr>
            <p:ph type="ftr" sz="quarter" idx="11"/>
          </p:nvPr>
        </p:nvSpPr>
        <p:spPr/>
        <p:txBody>
          <a:bodyPr/>
          <a:lstStyle/>
          <a:p>
            <a:fld id="{8C05C1AA-C23C-4CEC-962D-B4954E3096F7}" type="slidenum">
              <a:rPr kumimoji="1" lang="ja-JP" altLang="en-US" smtClean="0"/>
              <a:pPr/>
              <a:t>‹#›</a:t>
            </a:fld>
            <a:endParaRPr kumimoji="1" lang="ja-JP" altLang="en-US" dirty="0"/>
          </a:p>
        </p:txBody>
      </p:sp>
      <p:sp>
        <p:nvSpPr>
          <p:cNvPr id="7" name="スライド番号プレースホルダー 6"/>
          <p:cNvSpPr>
            <a:spLocks noGrp="1"/>
          </p:cNvSpPr>
          <p:nvPr>
            <p:ph type="sldNum" sz="quarter" idx="12"/>
          </p:nvPr>
        </p:nvSpPr>
        <p:spPr/>
        <p:txBody>
          <a:bodyPr/>
          <a:lstStyle>
            <a:lvl1pPr marL="0" marR="0" indent="0" algn="r" defTabSz="914400" rtl="0" eaLnBrk="1" fontAlgn="auto" latinLnBrk="0" hangingPunct="1">
              <a:lnSpc>
                <a:spcPct val="100000"/>
              </a:lnSpc>
              <a:spcBef>
                <a:spcPts val="0"/>
              </a:spcBef>
              <a:spcAft>
                <a:spcPts val="0"/>
              </a:spcAft>
              <a:buClrTx/>
              <a:buSzTx/>
              <a:buFontTx/>
              <a:buNone/>
              <a:tabLst/>
              <a:defRPr/>
            </a:lvl1pPr>
          </a:lstStyle>
          <a:p>
            <a:r>
              <a:rPr lang="en-US" altLang="ja-JP" dirty="0"/>
              <a:t>CHUOKEIZAI-SHA, INC.</a:t>
            </a:r>
            <a:endParaRPr lang="ja-JP" altLang="en-US" dirty="0"/>
          </a:p>
        </p:txBody>
      </p:sp>
    </p:spTree>
    <p:extLst>
      <p:ext uri="{BB962C8B-B14F-4D97-AF65-F5344CB8AC3E}">
        <p14:creationId xmlns:p14="http://schemas.microsoft.com/office/powerpoint/2010/main" val="290320714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kumimoji="1" lang="ja-JP" altLang="en-US"/>
              <a:t>マスタ タイトルの書式設定</a:t>
            </a:r>
          </a:p>
        </p:txBody>
      </p:sp>
      <p:sp>
        <p:nvSpPr>
          <p:cNvPr id="3" name="図プレースホルダー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kumimoji="1" lang="ja-JP" altLang="en-US"/>
              <a:t>アイコンをクリックして図を追加</a:t>
            </a:r>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 テキストの書式設定</a:t>
            </a:r>
          </a:p>
        </p:txBody>
      </p:sp>
      <p:sp>
        <p:nvSpPr>
          <p:cNvPr id="5" name="日付プレースホルダー 4"/>
          <p:cNvSpPr>
            <a:spLocks noGrp="1"/>
          </p:cNvSpPr>
          <p:nvPr>
            <p:ph type="dt" sz="half" idx="10"/>
          </p:nvPr>
        </p:nvSpPr>
        <p:spPr/>
        <p:txBody>
          <a:bodyPr/>
          <a:lstStyle/>
          <a:p>
            <a:fld id="{A9C2E4ED-D5F7-4208-B200-A1343F392678}" type="datetime1">
              <a:rPr kumimoji="1" lang="ja-JP" altLang="en-US" smtClean="0"/>
              <a:pPr/>
              <a:t>2020/3/9</a:t>
            </a:fld>
            <a:endParaRPr kumimoji="1" lang="ja-JP" altLang="en-US"/>
          </a:p>
        </p:txBody>
      </p:sp>
      <p:sp>
        <p:nvSpPr>
          <p:cNvPr id="6" name="フッター プレースホルダー 5"/>
          <p:cNvSpPr>
            <a:spLocks noGrp="1"/>
          </p:cNvSpPr>
          <p:nvPr>
            <p:ph type="ftr" sz="quarter" idx="11"/>
          </p:nvPr>
        </p:nvSpPr>
        <p:spPr/>
        <p:txBody>
          <a:bodyPr/>
          <a:lstStyle/>
          <a:p>
            <a:fld id="{B2E2FA8D-D1BD-4BC5-8B9D-754C7ED02F50}" type="slidenum">
              <a:rPr kumimoji="1" lang="ja-JP" altLang="en-US" smtClean="0"/>
              <a:pPr/>
              <a:t>‹#›</a:t>
            </a:fld>
            <a:endParaRPr kumimoji="1" lang="ja-JP" altLang="en-US" dirty="0"/>
          </a:p>
        </p:txBody>
      </p:sp>
      <p:sp>
        <p:nvSpPr>
          <p:cNvPr id="7" name="スライド番号プレースホルダー 6"/>
          <p:cNvSpPr>
            <a:spLocks noGrp="1"/>
          </p:cNvSpPr>
          <p:nvPr>
            <p:ph type="sldNum" sz="quarter" idx="12"/>
          </p:nvPr>
        </p:nvSpPr>
        <p:spPr/>
        <p:txBody>
          <a:bodyPr/>
          <a:lstStyle>
            <a:lvl1pPr marL="0" marR="0" indent="0" algn="r" defTabSz="914400" rtl="0" eaLnBrk="1" fontAlgn="auto" latinLnBrk="0" hangingPunct="1">
              <a:lnSpc>
                <a:spcPct val="100000"/>
              </a:lnSpc>
              <a:spcBef>
                <a:spcPts val="0"/>
              </a:spcBef>
              <a:spcAft>
                <a:spcPts val="0"/>
              </a:spcAft>
              <a:buClrTx/>
              <a:buSzTx/>
              <a:buFontTx/>
              <a:buNone/>
              <a:tabLst/>
              <a:defRPr/>
            </a:lvl1pPr>
          </a:lstStyle>
          <a:p>
            <a:r>
              <a:rPr lang="en-US" altLang="ja-JP" dirty="0"/>
              <a:t>CHUOKEIZAI-SHA, INC.</a:t>
            </a:r>
            <a:endParaRPr lang="ja-JP" altLang="en-US" dirty="0"/>
          </a:p>
        </p:txBody>
      </p:sp>
    </p:spTree>
    <p:extLst>
      <p:ext uri="{BB962C8B-B14F-4D97-AF65-F5344CB8AC3E}">
        <p14:creationId xmlns:p14="http://schemas.microsoft.com/office/powerpoint/2010/main" val="188354253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kumimoji="1" lang="ja-JP" altLang="en-US" dirty="0"/>
              <a:t>マスター タイトルの書式設定</a:t>
            </a:r>
          </a:p>
        </p:txBody>
      </p:sp>
      <p:sp>
        <p:nvSpPr>
          <p:cNvPr id="3" name="テキスト プレースホルダー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kumimoji="1" lang="ja-JP" altLang="en-US" dirty="0"/>
              <a:t>マスター テキストの書式設定</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p>
          <a:p>
            <a:pPr lvl="4"/>
            <a:r>
              <a:rPr kumimoji="1" lang="ja-JP" altLang="en-US" dirty="0"/>
              <a:t>第 </a:t>
            </a:r>
            <a:r>
              <a:rPr kumimoji="1" lang="en-US" altLang="ja-JP" dirty="0"/>
              <a:t>5 </a:t>
            </a:r>
            <a:r>
              <a:rPr kumimoji="1" lang="ja-JP" altLang="en-US" dirty="0"/>
              <a:t>レベル</a:t>
            </a:r>
          </a:p>
        </p:txBody>
      </p:sp>
      <p:sp>
        <p:nvSpPr>
          <p:cNvPr id="4" name="日付プレースホルダー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6A1DF4-C5C0-40D7-9EB2-9CB0EC7A0EF6}" type="datetime1">
              <a:rPr kumimoji="1" lang="ja-JP" altLang="en-US" smtClean="0"/>
              <a:pPr/>
              <a:t>2020/3/9</a:t>
            </a:fld>
            <a:endParaRPr kumimoji="1" lang="ja-JP" altLang="en-US"/>
          </a:p>
        </p:txBody>
      </p:sp>
      <p:sp>
        <p:nvSpPr>
          <p:cNvPr id="5" name="フッター プレースホルダー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fld id="{CD3B63D8-8B95-40E4-AFF1-AD97EFA5882E}" type="slidenum">
              <a:rPr kumimoji="1" lang="ja-JP" altLang="en-US" smtClean="0"/>
              <a:pPr/>
              <a:t>‹#›</a:t>
            </a:fld>
            <a:endParaRPr kumimoji="1" lang="ja-JP" altLang="en-US" dirty="0"/>
          </a:p>
        </p:txBody>
      </p:sp>
      <p:sp>
        <p:nvSpPr>
          <p:cNvPr id="6" name="スライド番号プレースホルダー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r>
              <a:rPr lang="en-US" altLang="ja-JP" dirty="0"/>
              <a:t>CHUOKEIZAI-SHA, INC.</a:t>
            </a:r>
            <a:endParaRPr lang="ja-JP" altLang="en-US" dirty="0"/>
          </a:p>
        </p:txBody>
      </p:sp>
      <p:cxnSp>
        <p:nvCxnSpPr>
          <p:cNvPr id="10" name="直線コネクタ 9"/>
          <p:cNvCxnSpPr/>
          <p:nvPr/>
        </p:nvCxnSpPr>
        <p:spPr>
          <a:xfrm>
            <a:off x="467544" y="260648"/>
            <a:ext cx="8208914" cy="0"/>
          </a:xfrm>
          <a:prstGeom prst="line">
            <a:avLst/>
          </a:prstGeom>
          <a:ln w="63500" cap="rnd">
            <a:gradFill flip="none" rotWithShape="1">
              <a:gsLst>
                <a:gs pos="0">
                  <a:schemeClr val="accent1">
                    <a:lumMod val="75000"/>
                  </a:schemeClr>
                </a:gs>
                <a:gs pos="21001">
                  <a:schemeClr val="accent1"/>
                </a:gs>
                <a:gs pos="35001">
                  <a:schemeClr val="accent3"/>
                </a:gs>
                <a:gs pos="52000">
                  <a:srgbClr val="FFFF00"/>
                </a:gs>
                <a:gs pos="73000">
                  <a:schemeClr val="accent4"/>
                </a:gs>
                <a:gs pos="88000">
                  <a:schemeClr val="accent2"/>
                </a:gs>
                <a:gs pos="100000">
                  <a:schemeClr val="accent2"/>
                </a:gs>
              </a:gsLst>
              <a:lin ang="0" scaled="0"/>
              <a:tileRect/>
            </a:gradFill>
          </a:ln>
          <a:effectLst>
            <a:outerShdw blurRad="50800" dist="38100" dir="2700000" algn="tl" rotWithShape="0">
              <a:schemeClr val="accent4">
                <a:alpha val="40000"/>
              </a:schemeClr>
            </a:outerShdw>
          </a:effectLst>
        </p:spPr>
        <p:style>
          <a:lnRef idx="1">
            <a:schemeClr val="accent1"/>
          </a:lnRef>
          <a:fillRef idx="0">
            <a:schemeClr val="accent1"/>
          </a:fillRef>
          <a:effectRef idx="0">
            <a:schemeClr val="accent1"/>
          </a:effectRef>
          <a:fontRef idx="minor">
            <a:schemeClr val="tx1"/>
          </a:fontRef>
        </p:style>
      </p:cxnSp>
      <p:cxnSp>
        <p:nvCxnSpPr>
          <p:cNvPr id="17" name="直線コネクタ 16"/>
          <p:cNvCxnSpPr/>
          <p:nvPr/>
        </p:nvCxnSpPr>
        <p:spPr>
          <a:xfrm flipH="1">
            <a:off x="467544" y="5805264"/>
            <a:ext cx="8208914" cy="0"/>
          </a:xfrm>
          <a:prstGeom prst="line">
            <a:avLst/>
          </a:prstGeom>
          <a:ln w="63500" cap="rnd">
            <a:gradFill flip="none" rotWithShape="1">
              <a:gsLst>
                <a:gs pos="0">
                  <a:schemeClr val="accent1">
                    <a:lumMod val="75000"/>
                  </a:schemeClr>
                </a:gs>
                <a:gs pos="21001">
                  <a:schemeClr val="accent1"/>
                </a:gs>
                <a:gs pos="35001">
                  <a:schemeClr val="accent3"/>
                </a:gs>
                <a:gs pos="52000">
                  <a:srgbClr val="FFFF00"/>
                </a:gs>
                <a:gs pos="73000">
                  <a:schemeClr val="accent4"/>
                </a:gs>
                <a:gs pos="88000">
                  <a:schemeClr val="accent2"/>
                </a:gs>
                <a:gs pos="100000">
                  <a:schemeClr val="accent2"/>
                </a:gs>
              </a:gsLst>
              <a:lin ang="0" scaled="0"/>
              <a:tileRect/>
            </a:gradFill>
          </a:ln>
          <a:effectLst>
            <a:outerShdw blurRad="50800" dist="38100" dir="2700000" algn="tl" rotWithShape="0">
              <a:schemeClr val="accent4">
                <a:alpha val="40000"/>
              </a:schemeClr>
            </a:outerShdw>
          </a:effectLst>
        </p:spPr>
        <p:style>
          <a:lnRef idx="1">
            <a:schemeClr val="accent1"/>
          </a:lnRef>
          <a:fillRef idx="0">
            <a:schemeClr val="accent1"/>
          </a:fillRef>
          <a:effectRef idx="0">
            <a:schemeClr val="accent1"/>
          </a:effectRef>
          <a:fontRef idx="minor">
            <a:schemeClr val="tx1"/>
          </a:fontRef>
        </p:style>
      </p:cxnSp>
      <p:pic>
        <p:nvPicPr>
          <p:cNvPr id="7" name="図 6"/>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467544" y="5903815"/>
            <a:ext cx="778030" cy="819472"/>
          </a:xfrm>
          <a:prstGeom prst="rect">
            <a:avLst/>
          </a:prstGeom>
        </p:spPr>
      </p:pic>
      <p:pic>
        <p:nvPicPr>
          <p:cNvPr id="9" name="図 8">
            <a:extLst>
              <a:ext uri="{FF2B5EF4-FFF2-40B4-BE49-F238E27FC236}">
                <a16:creationId xmlns:a16="http://schemas.microsoft.com/office/drawing/2014/main" id="{0AFDD4B3-CCBA-4441-81FB-7745DC4E573C}"/>
              </a:ext>
            </a:extLst>
          </p:cNvPr>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1255918" y="5896066"/>
            <a:ext cx="2596002" cy="825318"/>
          </a:xfrm>
          <a:prstGeom prst="rect">
            <a:avLst/>
          </a:prstGeom>
        </p:spPr>
      </p:pic>
    </p:spTree>
    <p:extLst>
      <p:ext uri="{BB962C8B-B14F-4D97-AF65-F5344CB8AC3E}">
        <p14:creationId xmlns:p14="http://schemas.microsoft.com/office/powerpoint/2010/main" val="95695761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dt="0"/>
  <p:txStyles>
    <p:titleStyle>
      <a:lvl1pPr algn="ctr" defTabSz="914400" rtl="0" eaLnBrk="1" latinLnBrk="0" hangingPunct="1">
        <a:spcBef>
          <a:spcPct val="0"/>
        </a:spcBef>
        <a:spcAft>
          <a:spcPts val="1200"/>
        </a:spcAft>
        <a:buNone/>
        <a:defRPr kumimoji="1"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spcAft>
          <a:spcPts val="1200"/>
        </a:spcAft>
        <a:buFont typeface="Arial" panose="020B0604020202020204"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10.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2" Type="http://schemas.openxmlformats.org/officeDocument/2006/relationships/image" Target="../media/image55.jpeg"/><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2" Type="http://schemas.openxmlformats.org/officeDocument/2006/relationships/image" Target="../media/image56.jpeg"/><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2" Type="http://schemas.openxmlformats.org/officeDocument/2006/relationships/image" Target="../media/image57.jpeg"/><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2" Type="http://schemas.openxmlformats.org/officeDocument/2006/relationships/image" Target="../media/image60.jpeg"/><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2" Type="http://schemas.openxmlformats.org/officeDocument/2006/relationships/image" Target="../media/image61.jpeg"/><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2" Type="http://schemas.openxmlformats.org/officeDocument/2006/relationships/image" Target="../media/image62.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2" Type="http://schemas.openxmlformats.org/officeDocument/2006/relationships/image" Target="../media/image63.jpeg"/><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2" Type="http://schemas.openxmlformats.org/officeDocument/2006/relationships/image" Target="../media/image64.jpeg"/><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2" Type="http://schemas.openxmlformats.org/officeDocument/2006/relationships/image" Target="../media/image65.jpeg"/><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2" Type="http://schemas.openxmlformats.org/officeDocument/2006/relationships/image" Target="../media/image66.jpeg"/><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2" Type="http://schemas.openxmlformats.org/officeDocument/2006/relationships/image" Target="../media/image67.jpeg"/><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2" Type="http://schemas.openxmlformats.org/officeDocument/2006/relationships/image" Target="../media/image68.jpeg"/><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2" Type="http://schemas.openxmlformats.org/officeDocument/2006/relationships/image" Target="../media/image69.jpeg"/><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2" Type="http://schemas.openxmlformats.org/officeDocument/2006/relationships/image" Target="../media/image70.jpeg"/><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2" Type="http://schemas.openxmlformats.org/officeDocument/2006/relationships/image" Target="../media/image71.jpeg"/><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2" Type="http://schemas.openxmlformats.org/officeDocument/2006/relationships/image" Target="../media/image72.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2" Type="http://schemas.openxmlformats.org/officeDocument/2006/relationships/image" Target="../media/image73.jpeg"/><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2" Type="http://schemas.openxmlformats.org/officeDocument/2006/relationships/image" Target="../media/image74.jpeg"/><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2" Type="http://schemas.openxmlformats.org/officeDocument/2006/relationships/image" Target="../media/image75.jpeg"/><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2" Type="http://schemas.openxmlformats.org/officeDocument/2006/relationships/image" Target="../media/image76.jpeg"/><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2" Type="http://schemas.openxmlformats.org/officeDocument/2006/relationships/image" Target="../media/image77.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サブタイトル 6">
            <a:extLst>
              <a:ext uri="{FF2B5EF4-FFF2-40B4-BE49-F238E27FC236}">
                <a16:creationId xmlns:a16="http://schemas.microsoft.com/office/drawing/2014/main" id="{F629A179-1D11-4C1D-9B66-A1570C0C018B}"/>
              </a:ext>
            </a:extLst>
          </p:cNvPr>
          <p:cNvSpPr>
            <a:spLocks noGrp="1"/>
          </p:cNvSpPr>
          <p:nvPr>
            <p:ph type="subTitle" idx="1"/>
          </p:nvPr>
        </p:nvSpPr>
        <p:spPr/>
        <p:txBody>
          <a:bodyPr/>
          <a:lstStyle/>
          <a:p>
            <a:endParaRPr lang="en-US" altLang="ja-JP">
              <a:solidFill>
                <a:schemeClr val="tx1"/>
              </a:solidFill>
            </a:endParaRPr>
          </a:p>
          <a:p>
            <a:r>
              <a:rPr lang="ja-JP" altLang="en-US">
                <a:solidFill>
                  <a:schemeClr val="tx1"/>
                </a:solidFill>
              </a:rPr>
              <a:t>講義用スライド資料集</a:t>
            </a:r>
          </a:p>
        </p:txBody>
      </p:sp>
      <p:sp>
        <p:nvSpPr>
          <p:cNvPr id="4" name="フッター プレースホルダー 3">
            <a:extLst>
              <a:ext uri="{FF2B5EF4-FFF2-40B4-BE49-F238E27FC236}">
                <a16:creationId xmlns:a16="http://schemas.microsoft.com/office/drawing/2014/main" id="{140C4ADB-8FD0-4C4F-AD00-6D613F493E63}"/>
              </a:ext>
            </a:extLst>
          </p:cNvPr>
          <p:cNvSpPr>
            <a:spLocks noGrp="1"/>
          </p:cNvSpPr>
          <p:nvPr>
            <p:ph type="ftr" sz="quarter" idx="11"/>
          </p:nvPr>
        </p:nvSpPr>
        <p:spPr/>
        <p:txBody>
          <a:bodyPr/>
          <a:lstStyle>
            <a:lvl1pPr>
              <a:defRPr kumimoji="1">
                <a:solidFill>
                  <a:schemeClr val="tx1"/>
                </a:solidFill>
                <a:latin typeface="Segoe UI" panose="020B0502040204020203" pitchFamily="34" charset="0"/>
                <a:ea typeface="メイリオ" panose="020B0604030504040204" pitchFamily="50" charset="-128"/>
              </a:defRPr>
            </a:lvl1pPr>
            <a:lvl2pPr marL="742950" indent="-285750">
              <a:defRPr kumimoji="1">
                <a:solidFill>
                  <a:schemeClr val="tx1"/>
                </a:solidFill>
                <a:latin typeface="Segoe UI" panose="020B0502040204020203" pitchFamily="34" charset="0"/>
                <a:ea typeface="メイリオ" panose="020B0604030504040204" pitchFamily="50" charset="-128"/>
              </a:defRPr>
            </a:lvl2pPr>
            <a:lvl3pPr marL="1143000" indent="-228600">
              <a:defRPr kumimoji="1">
                <a:solidFill>
                  <a:schemeClr val="tx1"/>
                </a:solidFill>
                <a:latin typeface="Segoe UI" panose="020B0502040204020203" pitchFamily="34" charset="0"/>
                <a:ea typeface="メイリオ" panose="020B0604030504040204" pitchFamily="50" charset="-128"/>
              </a:defRPr>
            </a:lvl3pPr>
            <a:lvl4pPr marL="1600200" indent="-228600">
              <a:defRPr kumimoji="1">
                <a:solidFill>
                  <a:schemeClr val="tx1"/>
                </a:solidFill>
                <a:latin typeface="Segoe UI" panose="020B0502040204020203" pitchFamily="34" charset="0"/>
                <a:ea typeface="メイリオ" panose="020B0604030504040204" pitchFamily="50" charset="-128"/>
              </a:defRPr>
            </a:lvl4pPr>
            <a:lvl5pPr marL="2057400" indent="-228600">
              <a:defRPr kumimoji="1">
                <a:solidFill>
                  <a:schemeClr val="tx1"/>
                </a:solidFill>
                <a:latin typeface="Segoe UI" panose="020B0502040204020203" pitchFamily="34" charset="0"/>
                <a:ea typeface="メイリオ" panose="020B0604030504040204" pitchFamily="50" charset="-128"/>
              </a:defRPr>
            </a:lvl5pPr>
            <a:lvl6pPr marL="2514600" indent="-228600" fontAlgn="base">
              <a:spcBef>
                <a:spcPct val="0"/>
              </a:spcBef>
              <a:spcAft>
                <a:spcPct val="0"/>
              </a:spcAft>
              <a:defRPr kumimoji="1">
                <a:solidFill>
                  <a:schemeClr val="tx1"/>
                </a:solidFill>
                <a:latin typeface="Segoe UI" panose="020B0502040204020203" pitchFamily="34" charset="0"/>
                <a:ea typeface="メイリオ" panose="020B0604030504040204" pitchFamily="50" charset="-128"/>
              </a:defRPr>
            </a:lvl6pPr>
            <a:lvl7pPr marL="2971800" indent="-228600" fontAlgn="base">
              <a:spcBef>
                <a:spcPct val="0"/>
              </a:spcBef>
              <a:spcAft>
                <a:spcPct val="0"/>
              </a:spcAft>
              <a:defRPr kumimoji="1">
                <a:solidFill>
                  <a:schemeClr val="tx1"/>
                </a:solidFill>
                <a:latin typeface="Segoe UI" panose="020B0502040204020203" pitchFamily="34" charset="0"/>
                <a:ea typeface="メイリオ" panose="020B0604030504040204" pitchFamily="50" charset="-128"/>
              </a:defRPr>
            </a:lvl7pPr>
            <a:lvl8pPr marL="3429000" indent="-228600" fontAlgn="base">
              <a:spcBef>
                <a:spcPct val="0"/>
              </a:spcBef>
              <a:spcAft>
                <a:spcPct val="0"/>
              </a:spcAft>
              <a:defRPr kumimoji="1">
                <a:solidFill>
                  <a:schemeClr val="tx1"/>
                </a:solidFill>
                <a:latin typeface="Segoe UI" panose="020B0502040204020203" pitchFamily="34" charset="0"/>
                <a:ea typeface="メイリオ" panose="020B0604030504040204" pitchFamily="50" charset="-128"/>
              </a:defRPr>
            </a:lvl8pPr>
            <a:lvl9pPr marL="3886200" indent="-228600" fontAlgn="base">
              <a:spcBef>
                <a:spcPct val="0"/>
              </a:spcBef>
              <a:spcAft>
                <a:spcPct val="0"/>
              </a:spcAft>
              <a:defRPr kumimoji="1">
                <a:solidFill>
                  <a:schemeClr val="tx1"/>
                </a:solidFill>
                <a:latin typeface="Segoe UI" panose="020B0502040204020203" pitchFamily="34" charset="0"/>
                <a:ea typeface="メイリオ" panose="020B0604030504040204" pitchFamily="50" charset="-128"/>
              </a:defRPr>
            </a:lvl9pPr>
          </a:lstStyle>
          <a:p>
            <a:fld id="{5186F5D7-F86A-4F82-BCEE-0CF2AB9762CE}" type="slidenum">
              <a:rPr lang="ja-JP" altLang="en-US">
                <a:solidFill>
                  <a:srgbClr val="898989"/>
                </a:solidFill>
              </a:rPr>
              <a:pPr/>
              <a:t>1</a:t>
            </a:fld>
            <a:endParaRPr lang="ja-JP" altLang="en-US">
              <a:solidFill>
                <a:srgbClr val="898989"/>
              </a:solidFill>
            </a:endParaRPr>
          </a:p>
        </p:txBody>
      </p:sp>
      <p:sp>
        <p:nvSpPr>
          <p:cNvPr id="5" name="スライド番号プレースホルダー 4">
            <a:extLst>
              <a:ext uri="{FF2B5EF4-FFF2-40B4-BE49-F238E27FC236}">
                <a16:creationId xmlns:a16="http://schemas.microsoft.com/office/drawing/2014/main" id="{3BBE8768-C0D8-41C0-B5D9-F82703A4CE2E}"/>
              </a:ext>
            </a:extLst>
          </p:cNvPr>
          <p:cNvSpPr>
            <a:spLocks noGrp="1"/>
          </p:cNvSpPr>
          <p:nvPr>
            <p:ph type="sldNum" sz="quarter" idx="12"/>
          </p:nvPr>
        </p:nvSpPr>
        <p:spPr/>
        <p:txBody>
          <a:bodyPr/>
          <a:lstStyle/>
          <a:p>
            <a:pPr>
              <a:defRPr/>
            </a:pPr>
            <a:r>
              <a:rPr lang="ja-JP" altLang="en-US"/>
              <a:t>中央経済社</a:t>
            </a:r>
          </a:p>
        </p:txBody>
      </p:sp>
      <p:pic>
        <p:nvPicPr>
          <p:cNvPr id="13318" name="Picture 3">
            <a:extLst>
              <a:ext uri="{FF2B5EF4-FFF2-40B4-BE49-F238E27FC236}">
                <a16:creationId xmlns:a16="http://schemas.microsoft.com/office/drawing/2014/main" id="{DCA71061-6753-4EE3-B722-012AEEED21A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5325" y="3541713"/>
            <a:ext cx="2787650" cy="627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19" name="Picture 4">
            <a:extLst>
              <a:ext uri="{FF2B5EF4-FFF2-40B4-BE49-F238E27FC236}">
                <a16:creationId xmlns:a16="http://schemas.microsoft.com/office/drawing/2014/main" id="{CACFD06C-A259-44CF-995F-B718FF5AE9CB}"/>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090988" y="981075"/>
            <a:ext cx="962025" cy="1014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図 2">
            <a:extLst>
              <a:ext uri="{FF2B5EF4-FFF2-40B4-BE49-F238E27FC236}">
                <a16:creationId xmlns:a16="http://schemas.microsoft.com/office/drawing/2014/main" id="{E1473908-AAED-42AB-A5F8-5C22BE44EEB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47664" y="2123283"/>
            <a:ext cx="6428889" cy="1357312"/>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p:cNvSpPr>
            <a:spLocks noGrp="1"/>
          </p:cNvSpPr>
          <p:nvPr>
            <p:ph type="ftr" sz="quarter" idx="11"/>
          </p:nvPr>
        </p:nvSpPr>
        <p:spPr/>
        <p:txBody>
          <a:bodyPr/>
          <a:lstStyle/>
          <a:p>
            <a:fld id="{740A2C69-15C8-4702-8F33-C4F76CCF7F64}" type="slidenum">
              <a:rPr kumimoji="1" lang="ja-JP" altLang="en-US" smtClean="0"/>
              <a:pPr/>
              <a:t>10</a:t>
            </a:fld>
            <a:endParaRPr kumimoji="1" lang="ja-JP" altLang="en-US" dirty="0"/>
          </a:p>
        </p:txBody>
      </p:sp>
      <p:sp>
        <p:nvSpPr>
          <p:cNvPr id="3" name="スライド番号プレースホルダー 2"/>
          <p:cNvSpPr>
            <a:spLocks noGrp="1"/>
          </p:cNvSpPr>
          <p:nvPr>
            <p:ph type="sldNum" sz="quarter" idx="12"/>
          </p:nvPr>
        </p:nvSpPr>
        <p:spPr/>
        <p:txBody>
          <a:bodyPr/>
          <a:lstStyle/>
          <a:p>
            <a:r>
              <a:rPr lang="de-DE" altLang="ja-JP"/>
              <a:t>CHUOKEIZAI-SHA, INC.</a:t>
            </a:r>
            <a:endParaRPr lang="ja-JP" altLang="en-US" dirty="0"/>
          </a:p>
        </p:txBody>
      </p:sp>
      <p:pic>
        <p:nvPicPr>
          <p:cNvPr id="5" name="図 4">
            <a:extLst>
              <a:ext uri="{FF2B5EF4-FFF2-40B4-BE49-F238E27FC236}">
                <a16:creationId xmlns:a16="http://schemas.microsoft.com/office/drawing/2014/main" id="{EE29BA69-68F9-4D31-BF82-EF344866724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12322" y="432000"/>
            <a:ext cx="6772046" cy="5274259"/>
          </a:xfrm>
          <a:prstGeom prst="rect">
            <a:avLst/>
          </a:prstGeom>
        </p:spPr>
      </p:pic>
    </p:spTree>
    <p:extLst>
      <p:ext uri="{BB962C8B-B14F-4D97-AF65-F5344CB8AC3E}">
        <p14:creationId xmlns:p14="http://schemas.microsoft.com/office/powerpoint/2010/main" val="375048175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p:cNvSpPr>
            <a:spLocks noGrp="1"/>
          </p:cNvSpPr>
          <p:nvPr>
            <p:ph type="ftr" sz="quarter" idx="11"/>
          </p:nvPr>
        </p:nvSpPr>
        <p:spPr/>
        <p:txBody>
          <a:bodyPr/>
          <a:lstStyle/>
          <a:p>
            <a:fld id="{740A2C69-15C8-4702-8F33-C4F76CCF7F64}" type="slidenum">
              <a:rPr kumimoji="1" lang="ja-JP" altLang="en-US" smtClean="0"/>
              <a:pPr/>
              <a:t>11</a:t>
            </a:fld>
            <a:endParaRPr kumimoji="1" lang="ja-JP" altLang="en-US" dirty="0"/>
          </a:p>
        </p:txBody>
      </p:sp>
      <p:sp>
        <p:nvSpPr>
          <p:cNvPr id="3" name="スライド番号プレースホルダー 2"/>
          <p:cNvSpPr>
            <a:spLocks noGrp="1"/>
          </p:cNvSpPr>
          <p:nvPr>
            <p:ph type="sldNum" sz="quarter" idx="12"/>
          </p:nvPr>
        </p:nvSpPr>
        <p:spPr/>
        <p:txBody>
          <a:bodyPr/>
          <a:lstStyle/>
          <a:p>
            <a:r>
              <a:rPr lang="de-DE" altLang="ja-JP"/>
              <a:t>CHUOKEIZAI-SHA, INC.</a:t>
            </a:r>
            <a:endParaRPr lang="ja-JP" altLang="en-US" dirty="0"/>
          </a:p>
        </p:txBody>
      </p:sp>
      <p:pic>
        <p:nvPicPr>
          <p:cNvPr id="5" name="図 4">
            <a:extLst>
              <a:ext uri="{FF2B5EF4-FFF2-40B4-BE49-F238E27FC236}">
                <a16:creationId xmlns:a16="http://schemas.microsoft.com/office/drawing/2014/main" id="{79BF6A31-7C95-493F-8E40-D8AAC1D445A0}"/>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39552" y="1124744"/>
            <a:ext cx="7866888" cy="3831336"/>
          </a:xfrm>
          <a:prstGeom prst="rect">
            <a:avLst/>
          </a:prstGeom>
        </p:spPr>
      </p:pic>
    </p:spTree>
    <p:extLst>
      <p:ext uri="{BB962C8B-B14F-4D97-AF65-F5344CB8AC3E}">
        <p14:creationId xmlns:p14="http://schemas.microsoft.com/office/powerpoint/2010/main" val="215155575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p:cNvSpPr>
            <a:spLocks noGrp="1"/>
          </p:cNvSpPr>
          <p:nvPr>
            <p:ph type="ftr" sz="quarter" idx="11"/>
          </p:nvPr>
        </p:nvSpPr>
        <p:spPr/>
        <p:txBody>
          <a:bodyPr/>
          <a:lstStyle/>
          <a:p>
            <a:fld id="{740A2C69-15C8-4702-8F33-C4F76CCF7F64}" type="slidenum">
              <a:rPr kumimoji="1" lang="ja-JP" altLang="en-US" smtClean="0"/>
              <a:pPr/>
              <a:t>12</a:t>
            </a:fld>
            <a:endParaRPr kumimoji="1" lang="ja-JP" altLang="en-US" dirty="0"/>
          </a:p>
        </p:txBody>
      </p:sp>
      <p:sp>
        <p:nvSpPr>
          <p:cNvPr id="3" name="スライド番号プレースホルダー 2"/>
          <p:cNvSpPr>
            <a:spLocks noGrp="1"/>
          </p:cNvSpPr>
          <p:nvPr>
            <p:ph type="sldNum" sz="quarter" idx="12"/>
          </p:nvPr>
        </p:nvSpPr>
        <p:spPr/>
        <p:txBody>
          <a:bodyPr/>
          <a:lstStyle/>
          <a:p>
            <a:r>
              <a:rPr lang="de-DE" altLang="ja-JP"/>
              <a:t>CHUOKEIZAI-SHA, INC.</a:t>
            </a:r>
            <a:endParaRPr lang="ja-JP" altLang="en-US" dirty="0"/>
          </a:p>
        </p:txBody>
      </p:sp>
      <p:pic>
        <p:nvPicPr>
          <p:cNvPr id="5" name="図 4">
            <a:extLst>
              <a:ext uri="{FF2B5EF4-FFF2-40B4-BE49-F238E27FC236}">
                <a16:creationId xmlns:a16="http://schemas.microsoft.com/office/drawing/2014/main" id="{D7C85BC6-6578-4191-8C38-DBE9A2AA8E44}"/>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39552" y="1484784"/>
            <a:ext cx="8053060" cy="3028859"/>
          </a:xfrm>
          <a:prstGeom prst="rect">
            <a:avLst/>
          </a:prstGeom>
        </p:spPr>
      </p:pic>
    </p:spTree>
    <p:extLst>
      <p:ext uri="{BB962C8B-B14F-4D97-AF65-F5344CB8AC3E}">
        <p14:creationId xmlns:p14="http://schemas.microsoft.com/office/powerpoint/2010/main" val="379361309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p:cNvSpPr>
            <a:spLocks noGrp="1"/>
          </p:cNvSpPr>
          <p:nvPr>
            <p:ph type="ftr" sz="quarter" idx="11"/>
          </p:nvPr>
        </p:nvSpPr>
        <p:spPr/>
        <p:txBody>
          <a:bodyPr/>
          <a:lstStyle/>
          <a:p>
            <a:fld id="{740A2C69-15C8-4702-8F33-C4F76CCF7F64}" type="slidenum">
              <a:rPr kumimoji="1" lang="ja-JP" altLang="en-US" smtClean="0"/>
              <a:pPr/>
              <a:t>13</a:t>
            </a:fld>
            <a:endParaRPr kumimoji="1" lang="ja-JP" altLang="en-US" dirty="0"/>
          </a:p>
        </p:txBody>
      </p:sp>
      <p:sp>
        <p:nvSpPr>
          <p:cNvPr id="3" name="スライド番号プレースホルダー 2"/>
          <p:cNvSpPr>
            <a:spLocks noGrp="1"/>
          </p:cNvSpPr>
          <p:nvPr>
            <p:ph type="sldNum" sz="quarter" idx="12"/>
          </p:nvPr>
        </p:nvSpPr>
        <p:spPr/>
        <p:txBody>
          <a:bodyPr/>
          <a:lstStyle/>
          <a:p>
            <a:r>
              <a:rPr lang="de-DE" altLang="ja-JP"/>
              <a:t>CHUOKEIZAI-SHA, INC.</a:t>
            </a:r>
            <a:endParaRPr lang="ja-JP" altLang="en-US" dirty="0"/>
          </a:p>
        </p:txBody>
      </p:sp>
      <p:pic>
        <p:nvPicPr>
          <p:cNvPr id="5" name="図 4">
            <a:extLst>
              <a:ext uri="{FF2B5EF4-FFF2-40B4-BE49-F238E27FC236}">
                <a16:creationId xmlns:a16="http://schemas.microsoft.com/office/drawing/2014/main" id="{7C8FF748-655C-4AE8-83DE-8AE19FDFA27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43484" y="1124744"/>
            <a:ext cx="8257032" cy="3752088"/>
          </a:xfrm>
          <a:prstGeom prst="rect">
            <a:avLst/>
          </a:prstGeom>
        </p:spPr>
      </p:pic>
    </p:spTree>
    <p:extLst>
      <p:ext uri="{BB962C8B-B14F-4D97-AF65-F5344CB8AC3E}">
        <p14:creationId xmlns:p14="http://schemas.microsoft.com/office/powerpoint/2010/main" val="355848186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p:cNvSpPr>
            <a:spLocks noGrp="1"/>
          </p:cNvSpPr>
          <p:nvPr>
            <p:ph type="ftr" sz="quarter" idx="11"/>
          </p:nvPr>
        </p:nvSpPr>
        <p:spPr/>
        <p:txBody>
          <a:bodyPr/>
          <a:lstStyle/>
          <a:p>
            <a:fld id="{740A2C69-15C8-4702-8F33-C4F76CCF7F64}" type="slidenum">
              <a:rPr kumimoji="1" lang="ja-JP" altLang="en-US" smtClean="0"/>
              <a:pPr/>
              <a:t>14</a:t>
            </a:fld>
            <a:endParaRPr kumimoji="1" lang="ja-JP" altLang="en-US" dirty="0"/>
          </a:p>
        </p:txBody>
      </p:sp>
      <p:sp>
        <p:nvSpPr>
          <p:cNvPr id="3" name="スライド番号プレースホルダー 2"/>
          <p:cNvSpPr>
            <a:spLocks noGrp="1"/>
          </p:cNvSpPr>
          <p:nvPr>
            <p:ph type="sldNum" sz="quarter" idx="12"/>
          </p:nvPr>
        </p:nvSpPr>
        <p:spPr/>
        <p:txBody>
          <a:bodyPr/>
          <a:lstStyle/>
          <a:p>
            <a:r>
              <a:rPr lang="de-DE" altLang="ja-JP"/>
              <a:t>CHUOKEIZAI-SHA, INC.</a:t>
            </a:r>
            <a:endParaRPr lang="ja-JP" altLang="en-US" dirty="0"/>
          </a:p>
        </p:txBody>
      </p:sp>
      <p:pic>
        <p:nvPicPr>
          <p:cNvPr id="5" name="図 4">
            <a:extLst>
              <a:ext uri="{FF2B5EF4-FFF2-40B4-BE49-F238E27FC236}">
                <a16:creationId xmlns:a16="http://schemas.microsoft.com/office/drawing/2014/main" id="{514AA671-F170-429F-BD69-3E38D59F6C6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39552" y="476672"/>
            <a:ext cx="7476744" cy="5187696"/>
          </a:xfrm>
          <a:prstGeom prst="rect">
            <a:avLst/>
          </a:prstGeom>
        </p:spPr>
      </p:pic>
    </p:spTree>
    <p:extLst>
      <p:ext uri="{BB962C8B-B14F-4D97-AF65-F5344CB8AC3E}">
        <p14:creationId xmlns:p14="http://schemas.microsoft.com/office/powerpoint/2010/main" val="420990624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p:cNvSpPr>
            <a:spLocks noGrp="1"/>
          </p:cNvSpPr>
          <p:nvPr>
            <p:ph type="ftr" sz="quarter" idx="11"/>
          </p:nvPr>
        </p:nvSpPr>
        <p:spPr/>
        <p:txBody>
          <a:bodyPr/>
          <a:lstStyle/>
          <a:p>
            <a:fld id="{740A2C69-15C8-4702-8F33-C4F76CCF7F64}" type="slidenum">
              <a:rPr kumimoji="1" lang="ja-JP" altLang="en-US" smtClean="0"/>
              <a:pPr/>
              <a:t>15</a:t>
            </a:fld>
            <a:endParaRPr kumimoji="1" lang="ja-JP" altLang="en-US" dirty="0"/>
          </a:p>
        </p:txBody>
      </p:sp>
      <p:sp>
        <p:nvSpPr>
          <p:cNvPr id="3" name="スライド番号プレースホルダー 2"/>
          <p:cNvSpPr>
            <a:spLocks noGrp="1"/>
          </p:cNvSpPr>
          <p:nvPr>
            <p:ph type="sldNum" sz="quarter" idx="12"/>
          </p:nvPr>
        </p:nvSpPr>
        <p:spPr/>
        <p:txBody>
          <a:bodyPr/>
          <a:lstStyle/>
          <a:p>
            <a:r>
              <a:rPr lang="de-DE" altLang="ja-JP"/>
              <a:t>CHUOKEIZAI-SHA, INC.</a:t>
            </a:r>
            <a:endParaRPr lang="ja-JP" altLang="en-US" dirty="0"/>
          </a:p>
        </p:txBody>
      </p:sp>
      <p:pic>
        <p:nvPicPr>
          <p:cNvPr id="5" name="図 4">
            <a:extLst>
              <a:ext uri="{FF2B5EF4-FFF2-40B4-BE49-F238E27FC236}">
                <a16:creationId xmlns:a16="http://schemas.microsoft.com/office/drawing/2014/main" id="{F5FE8316-AE34-4B81-97B5-83DB83DECF1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39552" y="711680"/>
            <a:ext cx="7306056" cy="4733544"/>
          </a:xfrm>
          <a:prstGeom prst="rect">
            <a:avLst/>
          </a:prstGeom>
        </p:spPr>
      </p:pic>
    </p:spTree>
    <p:extLst>
      <p:ext uri="{BB962C8B-B14F-4D97-AF65-F5344CB8AC3E}">
        <p14:creationId xmlns:p14="http://schemas.microsoft.com/office/powerpoint/2010/main" val="31038740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p:cNvSpPr>
            <a:spLocks noGrp="1"/>
          </p:cNvSpPr>
          <p:nvPr>
            <p:ph type="ftr" sz="quarter" idx="11"/>
          </p:nvPr>
        </p:nvSpPr>
        <p:spPr/>
        <p:txBody>
          <a:bodyPr/>
          <a:lstStyle/>
          <a:p>
            <a:fld id="{740A2C69-15C8-4702-8F33-C4F76CCF7F64}" type="slidenum">
              <a:rPr kumimoji="1" lang="ja-JP" altLang="en-US" smtClean="0"/>
              <a:pPr/>
              <a:t>16</a:t>
            </a:fld>
            <a:endParaRPr kumimoji="1" lang="ja-JP" altLang="en-US" dirty="0"/>
          </a:p>
        </p:txBody>
      </p:sp>
      <p:sp>
        <p:nvSpPr>
          <p:cNvPr id="3" name="スライド番号プレースホルダー 2"/>
          <p:cNvSpPr>
            <a:spLocks noGrp="1"/>
          </p:cNvSpPr>
          <p:nvPr>
            <p:ph type="sldNum" sz="quarter" idx="12"/>
          </p:nvPr>
        </p:nvSpPr>
        <p:spPr/>
        <p:txBody>
          <a:bodyPr/>
          <a:lstStyle/>
          <a:p>
            <a:r>
              <a:rPr lang="de-DE" altLang="ja-JP"/>
              <a:t>CHUOKEIZAI-SHA, INC.</a:t>
            </a:r>
            <a:endParaRPr lang="ja-JP" altLang="en-US" dirty="0"/>
          </a:p>
        </p:txBody>
      </p:sp>
      <p:pic>
        <p:nvPicPr>
          <p:cNvPr id="5" name="図 4">
            <a:extLst>
              <a:ext uri="{FF2B5EF4-FFF2-40B4-BE49-F238E27FC236}">
                <a16:creationId xmlns:a16="http://schemas.microsoft.com/office/drawing/2014/main" id="{9FF60AEB-89DF-4EB1-A87C-DA9710BE6860}"/>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78536" y="836712"/>
            <a:ext cx="8186928" cy="4459224"/>
          </a:xfrm>
          <a:prstGeom prst="rect">
            <a:avLst/>
          </a:prstGeom>
        </p:spPr>
      </p:pic>
    </p:spTree>
    <p:extLst>
      <p:ext uri="{BB962C8B-B14F-4D97-AF65-F5344CB8AC3E}">
        <p14:creationId xmlns:p14="http://schemas.microsoft.com/office/powerpoint/2010/main" val="22307522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p:cNvSpPr>
            <a:spLocks noGrp="1"/>
          </p:cNvSpPr>
          <p:nvPr>
            <p:ph type="ftr" sz="quarter" idx="11"/>
          </p:nvPr>
        </p:nvSpPr>
        <p:spPr/>
        <p:txBody>
          <a:bodyPr/>
          <a:lstStyle/>
          <a:p>
            <a:fld id="{740A2C69-15C8-4702-8F33-C4F76CCF7F64}" type="slidenum">
              <a:rPr kumimoji="1" lang="ja-JP" altLang="en-US" smtClean="0"/>
              <a:pPr/>
              <a:t>17</a:t>
            </a:fld>
            <a:endParaRPr kumimoji="1" lang="ja-JP" altLang="en-US" dirty="0"/>
          </a:p>
        </p:txBody>
      </p:sp>
      <p:sp>
        <p:nvSpPr>
          <p:cNvPr id="3" name="スライド番号プレースホルダー 2"/>
          <p:cNvSpPr>
            <a:spLocks noGrp="1"/>
          </p:cNvSpPr>
          <p:nvPr>
            <p:ph type="sldNum" sz="quarter" idx="12"/>
          </p:nvPr>
        </p:nvSpPr>
        <p:spPr/>
        <p:txBody>
          <a:bodyPr/>
          <a:lstStyle/>
          <a:p>
            <a:r>
              <a:rPr lang="de-DE" altLang="ja-JP"/>
              <a:t>CHUOKEIZAI-SHA, INC.</a:t>
            </a:r>
            <a:endParaRPr lang="ja-JP" altLang="en-US" dirty="0"/>
          </a:p>
        </p:txBody>
      </p:sp>
      <p:pic>
        <p:nvPicPr>
          <p:cNvPr id="5" name="図 4">
            <a:extLst>
              <a:ext uri="{FF2B5EF4-FFF2-40B4-BE49-F238E27FC236}">
                <a16:creationId xmlns:a16="http://schemas.microsoft.com/office/drawing/2014/main" id="{EBD4EAAA-48BD-4A10-A768-993FFE684FD9}"/>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65764" y="432000"/>
            <a:ext cx="7118604" cy="5264201"/>
          </a:xfrm>
          <a:prstGeom prst="rect">
            <a:avLst/>
          </a:prstGeom>
        </p:spPr>
      </p:pic>
    </p:spTree>
    <p:extLst>
      <p:ext uri="{BB962C8B-B14F-4D97-AF65-F5344CB8AC3E}">
        <p14:creationId xmlns:p14="http://schemas.microsoft.com/office/powerpoint/2010/main" val="146918262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p:cNvSpPr>
            <a:spLocks noGrp="1"/>
          </p:cNvSpPr>
          <p:nvPr>
            <p:ph type="ftr" sz="quarter" idx="11"/>
          </p:nvPr>
        </p:nvSpPr>
        <p:spPr/>
        <p:txBody>
          <a:bodyPr/>
          <a:lstStyle/>
          <a:p>
            <a:fld id="{740A2C69-15C8-4702-8F33-C4F76CCF7F64}" type="slidenum">
              <a:rPr kumimoji="1" lang="ja-JP" altLang="en-US" smtClean="0"/>
              <a:pPr/>
              <a:t>18</a:t>
            </a:fld>
            <a:endParaRPr kumimoji="1" lang="ja-JP" altLang="en-US" dirty="0"/>
          </a:p>
        </p:txBody>
      </p:sp>
      <p:sp>
        <p:nvSpPr>
          <p:cNvPr id="3" name="スライド番号プレースホルダー 2"/>
          <p:cNvSpPr>
            <a:spLocks noGrp="1"/>
          </p:cNvSpPr>
          <p:nvPr>
            <p:ph type="sldNum" sz="quarter" idx="12"/>
          </p:nvPr>
        </p:nvSpPr>
        <p:spPr/>
        <p:txBody>
          <a:bodyPr/>
          <a:lstStyle/>
          <a:p>
            <a:r>
              <a:rPr lang="de-DE" altLang="ja-JP"/>
              <a:t>CHUOKEIZAI-SHA, INC.</a:t>
            </a:r>
            <a:endParaRPr lang="ja-JP" altLang="en-US" dirty="0"/>
          </a:p>
        </p:txBody>
      </p:sp>
      <p:pic>
        <p:nvPicPr>
          <p:cNvPr id="5" name="図 4">
            <a:extLst>
              <a:ext uri="{FF2B5EF4-FFF2-40B4-BE49-F238E27FC236}">
                <a16:creationId xmlns:a16="http://schemas.microsoft.com/office/drawing/2014/main" id="{A04DA530-9E1C-49C1-92E8-F57D7547439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40000" y="874752"/>
            <a:ext cx="7053072" cy="4282440"/>
          </a:xfrm>
          <a:prstGeom prst="rect">
            <a:avLst/>
          </a:prstGeom>
        </p:spPr>
      </p:pic>
    </p:spTree>
    <p:extLst>
      <p:ext uri="{BB962C8B-B14F-4D97-AF65-F5344CB8AC3E}">
        <p14:creationId xmlns:p14="http://schemas.microsoft.com/office/powerpoint/2010/main" val="230953312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p:cNvSpPr>
            <a:spLocks noGrp="1"/>
          </p:cNvSpPr>
          <p:nvPr>
            <p:ph type="ftr" sz="quarter" idx="11"/>
          </p:nvPr>
        </p:nvSpPr>
        <p:spPr/>
        <p:txBody>
          <a:bodyPr/>
          <a:lstStyle/>
          <a:p>
            <a:fld id="{740A2C69-15C8-4702-8F33-C4F76CCF7F64}" type="slidenum">
              <a:rPr kumimoji="1" lang="ja-JP" altLang="en-US" smtClean="0"/>
              <a:pPr/>
              <a:t>19</a:t>
            </a:fld>
            <a:endParaRPr kumimoji="1" lang="ja-JP" altLang="en-US" dirty="0"/>
          </a:p>
        </p:txBody>
      </p:sp>
      <p:sp>
        <p:nvSpPr>
          <p:cNvPr id="3" name="スライド番号プレースホルダー 2"/>
          <p:cNvSpPr>
            <a:spLocks noGrp="1"/>
          </p:cNvSpPr>
          <p:nvPr>
            <p:ph type="sldNum" sz="quarter" idx="12"/>
          </p:nvPr>
        </p:nvSpPr>
        <p:spPr/>
        <p:txBody>
          <a:bodyPr/>
          <a:lstStyle/>
          <a:p>
            <a:r>
              <a:rPr lang="de-DE" altLang="ja-JP"/>
              <a:t>CHUOKEIZAI-SHA, INC.</a:t>
            </a:r>
            <a:endParaRPr lang="ja-JP" altLang="en-US" dirty="0"/>
          </a:p>
        </p:txBody>
      </p:sp>
      <p:pic>
        <p:nvPicPr>
          <p:cNvPr id="5" name="図 4">
            <a:extLst>
              <a:ext uri="{FF2B5EF4-FFF2-40B4-BE49-F238E27FC236}">
                <a16:creationId xmlns:a16="http://schemas.microsoft.com/office/drawing/2014/main" id="{C645DF4F-CD5F-456C-B2C1-C32E6B8A3599}"/>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39552" y="1982336"/>
            <a:ext cx="7220712" cy="1950720"/>
          </a:xfrm>
          <a:prstGeom prst="rect">
            <a:avLst/>
          </a:prstGeom>
        </p:spPr>
      </p:pic>
    </p:spTree>
    <p:extLst>
      <p:ext uri="{BB962C8B-B14F-4D97-AF65-F5344CB8AC3E}">
        <p14:creationId xmlns:p14="http://schemas.microsoft.com/office/powerpoint/2010/main" val="121248607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67544" y="404664"/>
            <a:ext cx="8229600" cy="648072"/>
          </a:xfrm>
        </p:spPr>
        <p:txBody>
          <a:bodyPr>
            <a:normAutofit fontScale="90000"/>
          </a:bodyPr>
          <a:lstStyle/>
          <a:p>
            <a:r>
              <a:rPr lang="ja-JP" altLang="en-US" dirty="0">
                <a:solidFill>
                  <a:schemeClr val="accent2"/>
                </a:solidFill>
              </a:rPr>
              <a:t>ご利用規約</a:t>
            </a:r>
            <a:endParaRPr kumimoji="1" lang="ja-JP" altLang="en-US" dirty="0">
              <a:solidFill>
                <a:schemeClr val="accent2"/>
              </a:solidFill>
            </a:endParaRPr>
          </a:p>
        </p:txBody>
      </p:sp>
      <p:sp>
        <p:nvSpPr>
          <p:cNvPr id="3" name="コンテンツ プレースホルダー 2"/>
          <p:cNvSpPr>
            <a:spLocks noGrp="1"/>
          </p:cNvSpPr>
          <p:nvPr>
            <p:ph idx="1"/>
          </p:nvPr>
        </p:nvSpPr>
        <p:spPr>
          <a:xfrm>
            <a:off x="467544" y="980728"/>
            <a:ext cx="8229600" cy="1368152"/>
          </a:xfrm>
        </p:spPr>
        <p:txBody>
          <a:bodyPr>
            <a:normAutofit/>
          </a:bodyPr>
          <a:lstStyle/>
          <a:p>
            <a:pPr marL="0" indent="0">
              <a:buNone/>
            </a:pPr>
            <a:r>
              <a:rPr lang="ja-JP" altLang="en-US" sz="1600" dirty="0"/>
              <a:t>本講義用資料は同書を講義テキストとしてご採用いただく先生方に、教室での板書等のご負担を軽減していただくことを目的として制作しています。補助教材としてご利用ください。</a:t>
            </a:r>
          </a:p>
          <a:p>
            <a:pPr marL="0" indent="0">
              <a:buNone/>
            </a:pPr>
            <a:r>
              <a:rPr lang="ja-JP" altLang="en-US" sz="1600" dirty="0"/>
              <a:t>また、ご利用にあたっては必ず以下の規約をお読みいただき、同意の上ご利用ください。</a:t>
            </a:r>
            <a:endParaRPr kumimoji="1" lang="ja-JP" altLang="en-US" sz="1600" dirty="0"/>
          </a:p>
        </p:txBody>
      </p:sp>
      <p:sp>
        <p:nvSpPr>
          <p:cNvPr id="4" name="フッター プレースホルダー 3"/>
          <p:cNvSpPr>
            <a:spLocks noGrp="1"/>
          </p:cNvSpPr>
          <p:nvPr>
            <p:ph type="ftr" sz="quarter" idx="11"/>
          </p:nvPr>
        </p:nvSpPr>
        <p:spPr/>
        <p:txBody>
          <a:bodyPr/>
          <a:lstStyle/>
          <a:p>
            <a:fld id="{AA6CCDC4-C90A-4FF4-9C42-5F35EAA4D90A}" type="slidenum">
              <a:rPr kumimoji="1" lang="ja-JP" altLang="en-US" smtClean="0"/>
              <a:t>2</a:t>
            </a:fld>
            <a:endParaRPr kumimoji="1" lang="ja-JP" altLang="en-US" dirty="0"/>
          </a:p>
        </p:txBody>
      </p:sp>
      <p:sp>
        <p:nvSpPr>
          <p:cNvPr id="5" name="スライド番号プレースホルダー 4"/>
          <p:cNvSpPr>
            <a:spLocks noGrp="1"/>
          </p:cNvSpPr>
          <p:nvPr>
            <p:ph type="sldNum" sz="quarter" idx="12"/>
          </p:nvPr>
        </p:nvSpPr>
        <p:spPr/>
        <p:txBody>
          <a:bodyPr/>
          <a:lstStyle/>
          <a:p>
            <a:r>
              <a:rPr lang="de-DE" altLang="ja-JP"/>
              <a:t>CHUOKEIZAI-SHA, INC</a:t>
            </a:r>
            <a:endParaRPr kumimoji="1" lang="ja-JP" altLang="en-US" dirty="0"/>
          </a:p>
        </p:txBody>
      </p:sp>
      <p:sp>
        <p:nvSpPr>
          <p:cNvPr id="8" name="テキスト ボックス 7"/>
          <p:cNvSpPr txBox="1"/>
          <p:nvPr/>
        </p:nvSpPr>
        <p:spPr>
          <a:xfrm>
            <a:off x="539552" y="2276872"/>
            <a:ext cx="8064896" cy="2677656"/>
          </a:xfrm>
          <a:prstGeom prst="rect">
            <a:avLst/>
          </a:prstGeom>
          <a:noFill/>
          <a:ln w="19050">
            <a:solidFill>
              <a:schemeClr val="accent1">
                <a:lumMod val="75000"/>
              </a:schemeClr>
            </a:solidFill>
          </a:ln>
        </p:spPr>
        <p:txBody>
          <a:bodyPr wrap="square" rtlCol="0" anchor="ctr" anchorCtr="0">
            <a:spAutoFit/>
          </a:bodyPr>
          <a:lstStyle/>
          <a:p>
            <a:pPr marL="342900" indent="-342900">
              <a:buFont typeface="+mj-lt"/>
              <a:buAutoNum type="arabicPeriod"/>
            </a:pPr>
            <a:r>
              <a:rPr lang="ja-JP" altLang="en-US" sz="1400" dirty="0"/>
              <a:t>本ファイルの著作権は、著者および</a:t>
            </a:r>
            <a:r>
              <a:rPr lang="en-US" altLang="ja-JP" sz="1400" dirty="0"/>
              <a:t>(</a:t>
            </a:r>
            <a:r>
              <a:rPr lang="ja-JP" altLang="en-US" sz="1400" dirty="0"/>
              <a:t>株</a:t>
            </a:r>
            <a:r>
              <a:rPr lang="en-US" altLang="ja-JP" sz="1400" dirty="0"/>
              <a:t>)</a:t>
            </a:r>
            <a:r>
              <a:rPr lang="ja-JP" altLang="en-US" sz="1400" dirty="0"/>
              <a:t>中央経済社に帰属します。</a:t>
            </a:r>
          </a:p>
          <a:p>
            <a:pPr marL="342900" indent="-342900">
              <a:buFont typeface="+mj-lt"/>
              <a:buAutoNum type="arabicPeriod"/>
            </a:pPr>
            <a:r>
              <a:rPr lang="ja-JP" altLang="en-US" sz="1400" dirty="0"/>
              <a:t>本ファイルを第三者に譲渡したり、使用させたりすることはできません。また、プリントアウトなど、ハードコピーを配布することもご遠慮ください。</a:t>
            </a:r>
          </a:p>
          <a:p>
            <a:pPr marL="342900" indent="-342900">
              <a:buFont typeface="+mj-lt"/>
              <a:buAutoNum type="arabicPeriod"/>
            </a:pPr>
            <a:r>
              <a:rPr lang="ja-JP" altLang="en-US" sz="1400" dirty="0"/>
              <a:t>本ファイルの一部または全部について、バックアップの目的でのみ、複製することができます。この場合、図表に付されている出典表示についても、そのまま複製するものとします。</a:t>
            </a:r>
          </a:p>
          <a:p>
            <a:pPr marL="342900" indent="-342900">
              <a:buFont typeface="+mj-lt"/>
              <a:buAutoNum type="arabicPeriod"/>
            </a:pPr>
            <a:r>
              <a:rPr lang="ja-JP" altLang="en-US" sz="1400" dirty="0"/>
              <a:t>本ファイルを、他の書籍・雑誌等に転載すること、インターネット、イントラネット等にアップロードすることはできません。</a:t>
            </a:r>
          </a:p>
          <a:p>
            <a:pPr marL="342900" indent="-342900">
              <a:buFont typeface="+mj-lt"/>
              <a:buAutoNum type="arabicPeriod"/>
            </a:pPr>
            <a:r>
              <a:rPr lang="ja-JP" altLang="en-US" sz="1400" dirty="0"/>
              <a:t>本ファイルの使用権について、第三者に対して再使用許諾、譲渡等を行うことはできません。</a:t>
            </a:r>
          </a:p>
          <a:p>
            <a:pPr marL="342900" indent="-342900">
              <a:buFont typeface="+mj-lt"/>
              <a:buAutoNum type="arabicPeriod"/>
            </a:pPr>
            <a:r>
              <a:rPr lang="ja-JP" altLang="en-US" sz="1400" dirty="0"/>
              <a:t>本ファイルの使用に関して、いかなる損害が生じても一切の責任を負いかねますのであらかじめご了承ください。</a:t>
            </a:r>
          </a:p>
          <a:p>
            <a:pPr marL="342900" indent="-342900">
              <a:buFont typeface="+mj-lt"/>
              <a:buAutoNum type="arabicPeriod"/>
            </a:pPr>
            <a:r>
              <a:rPr lang="ja-JP" altLang="en-US" sz="1400" dirty="0"/>
              <a:t>使用者が本利用規約のいずれかに違反したときは、いつでも本ファイルの使用を終了させることができるものとします。</a:t>
            </a:r>
          </a:p>
        </p:txBody>
      </p:sp>
      <p:sp>
        <p:nvSpPr>
          <p:cNvPr id="9" name="テキスト ボックス 8"/>
          <p:cNvSpPr txBox="1"/>
          <p:nvPr/>
        </p:nvSpPr>
        <p:spPr>
          <a:xfrm>
            <a:off x="538307" y="4980569"/>
            <a:ext cx="8064896" cy="677108"/>
          </a:xfrm>
          <a:prstGeom prst="rect">
            <a:avLst/>
          </a:prstGeom>
          <a:noFill/>
        </p:spPr>
        <p:txBody>
          <a:bodyPr wrap="square" rtlCol="0">
            <a:spAutoFit/>
          </a:bodyPr>
          <a:lstStyle/>
          <a:p>
            <a:r>
              <a:rPr lang="ja-JP" altLang="en-US" sz="1400" dirty="0"/>
              <a:t>＜お問い合わせ＞</a:t>
            </a:r>
            <a:endParaRPr lang="en-US" altLang="ja-JP" sz="1400" dirty="0"/>
          </a:p>
          <a:p>
            <a:r>
              <a:rPr lang="ja-JP" altLang="en-US" sz="1200" dirty="0"/>
              <a:t>ご不明な点がありましたら、下記までご連絡くださいますようお願いいたします。</a:t>
            </a:r>
          </a:p>
          <a:p>
            <a:r>
              <a:rPr lang="ja-JP" altLang="en-US" sz="1200" dirty="0"/>
              <a:t>株式会社中央経済社 編集部（代表）電話：</a:t>
            </a:r>
            <a:r>
              <a:rPr lang="en-US" altLang="ja-JP" sz="1200" dirty="0"/>
              <a:t>03</a:t>
            </a:r>
            <a:r>
              <a:rPr lang="ja-JP" altLang="en-US" sz="1200" dirty="0"/>
              <a:t>（</a:t>
            </a:r>
            <a:r>
              <a:rPr lang="en-US" altLang="ja-JP" sz="1200" dirty="0"/>
              <a:t>3293</a:t>
            </a:r>
            <a:r>
              <a:rPr lang="ja-JP" altLang="en-US" sz="1200" dirty="0"/>
              <a:t>）</a:t>
            </a:r>
            <a:r>
              <a:rPr lang="en-US" altLang="ja-JP" sz="1200" dirty="0"/>
              <a:t>3371</a:t>
            </a:r>
            <a:r>
              <a:rPr lang="ja-JP" altLang="en-US" sz="1200" dirty="0"/>
              <a:t>　</a:t>
            </a:r>
            <a:r>
              <a:rPr lang="de-DE" altLang="ja-JP" sz="1200" dirty="0"/>
              <a:t>FAX</a:t>
            </a:r>
            <a:r>
              <a:rPr lang="ja-JP" altLang="de-DE" sz="1200" dirty="0"/>
              <a:t>：</a:t>
            </a:r>
            <a:r>
              <a:rPr lang="de-DE" altLang="ja-JP" sz="1200" dirty="0"/>
              <a:t>03</a:t>
            </a:r>
            <a:r>
              <a:rPr lang="ja-JP" altLang="de-DE" sz="1200" dirty="0"/>
              <a:t>（</a:t>
            </a:r>
            <a:r>
              <a:rPr lang="de-DE" altLang="ja-JP" sz="1200" dirty="0"/>
              <a:t>3291</a:t>
            </a:r>
            <a:r>
              <a:rPr lang="ja-JP" altLang="de-DE" sz="1200" dirty="0"/>
              <a:t>）</a:t>
            </a:r>
            <a:r>
              <a:rPr lang="de-DE" altLang="ja-JP" sz="1200" dirty="0"/>
              <a:t>5127</a:t>
            </a:r>
            <a:r>
              <a:rPr lang="ja-JP" altLang="de-DE" sz="1200" dirty="0"/>
              <a:t>　</a:t>
            </a:r>
            <a:r>
              <a:rPr lang="de-DE" altLang="ja-JP" sz="1200" dirty="0"/>
              <a:t>E-mail</a:t>
            </a:r>
            <a:r>
              <a:rPr lang="ja-JP" altLang="en-US" sz="1200" dirty="0"/>
              <a:t>  </a:t>
            </a:r>
            <a:r>
              <a:rPr lang="de-DE" altLang="ja-JP" sz="1200" dirty="0"/>
              <a:t>info@chuokeizai.co.jp</a:t>
            </a:r>
            <a:endParaRPr kumimoji="1" lang="ja-JP" altLang="en-US" sz="1200" dirty="0"/>
          </a:p>
        </p:txBody>
      </p:sp>
    </p:spTree>
    <p:extLst>
      <p:ext uri="{BB962C8B-B14F-4D97-AF65-F5344CB8AC3E}">
        <p14:creationId xmlns:p14="http://schemas.microsoft.com/office/powerpoint/2010/main" val="210275747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p:cNvSpPr>
            <a:spLocks noGrp="1"/>
          </p:cNvSpPr>
          <p:nvPr>
            <p:ph type="ftr" sz="quarter" idx="11"/>
          </p:nvPr>
        </p:nvSpPr>
        <p:spPr/>
        <p:txBody>
          <a:bodyPr/>
          <a:lstStyle/>
          <a:p>
            <a:fld id="{740A2C69-15C8-4702-8F33-C4F76CCF7F64}" type="slidenum">
              <a:rPr kumimoji="1" lang="ja-JP" altLang="en-US" smtClean="0"/>
              <a:pPr/>
              <a:t>20</a:t>
            </a:fld>
            <a:endParaRPr kumimoji="1" lang="ja-JP" altLang="en-US" dirty="0"/>
          </a:p>
        </p:txBody>
      </p:sp>
      <p:sp>
        <p:nvSpPr>
          <p:cNvPr id="3" name="スライド番号プレースホルダー 2"/>
          <p:cNvSpPr>
            <a:spLocks noGrp="1"/>
          </p:cNvSpPr>
          <p:nvPr>
            <p:ph type="sldNum" sz="quarter" idx="12"/>
          </p:nvPr>
        </p:nvSpPr>
        <p:spPr/>
        <p:txBody>
          <a:bodyPr/>
          <a:lstStyle/>
          <a:p>
            <a:r>
              <a:rPr lang="de-DE" altLang="ja-JP"/>
              <a:t>CHUOKEIZAI-SHA, INC.</a:t>
            </a:r>
            <a:endParaRPr lang="ja-JP" altLang="en-US" dirty="0"/>
          </a:p>
        </p:txBody>
      </p:sp>
      <p:pic>
        <p:nvPicPr>
          <p:cNvPr id="5" name="図 4">
            <a:extLst>
              <a:ext uri="{FF2B5EF4-FFF2-40B4-BE49-F238E27FC236}">
                <a16:creationId xmlns:a16="http://schemas.microsoft.com/office/drawing/2014/main" id="{BB89048E-72EB-45A8-AF2B-86568B9648D9}"/>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39552" y="649576"/>
            <a:ext cx="7351776" cy="4867656"/>
          </a:xfrm>
          <a:prstGeom prst="rect">
            <a:avLst/>
          </a:prstGeom>
        </p:spPr>
      </p:pic>
    </p:spTree>
    <p:extLst>
      <p:ext uri="{BB962C8B-B14F-4D97-AF65-F5344CB8AC3E}">
        <p14:creationId xmlns:p14="http://schemas.microsoft.com/office/powerpoint/2010/main" val="386635935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p:cNvSpPr>
            <a:spLocks noGrp="1"/>
          </p:cNvSpPr>
          <p:nvPr>
            <p:ph type="ftr" sz="quarter" idx="11"/>
          </p:nvPr>
        </p:nvSpPr>
        <p:spPr/>
        <p:txBody>
          <a:bodyPr/>
          <a:lstStyle/>
          <a:p>
            <a:fld id="{740A2C69-15C8-4702-8F33-C4F76CCF7F64}" type="slidenum">
              <a:rPr kumimoji="1" lang="ja-JP" altLang="en-US" smtClean="0"/>
              <a:pPr/>
              <a:t>21</a:t>
            </a:fld>
            <a:endParaRPr kumimoji="1" lang="ja-JP" altLang="en-US" dirty="0"/>
          </a:p>
        </p:txBody>
      </p:sp>
      <p:sp>
        <p:nvSpPr>
          <p:cNvPr id="3" name="スライド番号プレースホルダー 2"/>
          <p:cNvSpPr>
            <a:spLocks noGrp="1"/>
          </p:cNvSpPr>
          <p:nvPr>
            <p:ph type="sldNum" sz="quarter" idx="12"/>
          </p:nvPr>
        </p:nvSpPr>
        <p:spPr/>
        <p:txBody>
          <a:bodyPr/>
          <a:lstStyle/>
          <a:p>
            <a:r>
              <a:rPr lang="de-DE" altLang="ja-JP"/>
              <a:t>CHUOKEIZAI-SHA, INC.</a:t>
            </a:r>
            <a:endParaRPr lang="ja-JP" altLang="en-US" dirty="0"/>
          </a:p>
        </p:txBody>
      </p:sp>
      <p:pic>
        <p:nvPicPr>
          <p:cNvPr id="5" name="図 4">
            <a:extLst>
              <a:ext uri="{FF2B5EF4-FFF2-40B4-BE49-F238E27FC236}">
                <a16:creationId xmlns:a16="http://schemas.microsoft.com/office/drawing/2014/main" id="{5F0F3B5D-E0E5-4680-AAFB-E2CD4841914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7868" y="1168888"/>
            <a:ext cx="8208264" cy="3700272"/>
          </a:xfrm>
          <a:prstGeom prst="rect">
            <a:avLst/>
          </a:prstGeom>
        </p:spPr>
      </p:pic>
    </p:spTree>
    <p:extLst>
      <p:ext uri="{BB962C8B-B14F-4D97-AF65-F5344CB8AC3E}">
        <p14:creationId xmlns:p14="http://schemas.microsoft.com/office/powerpoint/2010/main" val="344820314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p:cNvSpPr>
            <a:spLocks noGrp="1"/>
          </p:cNvSpPr>
          <p:nvPr>
            <p:ph type="ftr" sz="quarter" idx="11"/>
          </p:nvPr>
        </p:nvSpPr>
        <p:spPr/>
        <p:txBody>
          <a:bodyPr/>
          <a:lstStyle/>
          <a:p>
            <a:fld id="{740A2C69-15C8-4702-8F33-C4F76CCF7F64}" type="slidenum">
              <a:rPr kumimoji="1" lang="ja-JP" altLang="en-US" smtClean="0"/>
              <a:pPr/>
              <a:t>22</a:t>
            </a:fld>
            <a:endParaRPr kumimoji="1" lang="ja-JP" altLang="en-US" dirty="0"/>
          </a:p>
        </p:txBody>
      </p:sp>
      <p:sp>
        <p:nvSpPr>
          <p:cNvPr id="3" name="スライド番号プレースホルダー 2"/>
          <p:cNvSpPr>
            <a:spLocks noGrp="1"/>
          </p:cNvSpPr>
          <p:nvPr>
            <p:ph type="sldNum" sz="quarter" idx="12"/>
          </p:nvPr>
        </p:nvSpPr>
        <p:spPr/>
        <p:txBody>
          <a:bodyPr/>
          <a:lstStyle/>
          <a:p>
            <a:r>
              <a:rPr lang="de-DE" altLang="ja-JP"/>
              <a:t>CHUOKEIZAI-SHA, INC.</a:t>
            </a:r>
            <a:endParaRPr lang="ja-JP" altLang="en-US" dirty="0"/>
          </a:p>
        </p:txBody>
      </p:sp>
      <p:pic>
        <p:nvPicPr>
          <p:cNvPr id="5" name="図 4">
            <a:extLst>
              <a:ext uri="{FF2B5EF4-FFF2-40B4-BE49-F238E27FC236}">
                <a16:creationId xmlns:a16="http://schemas.microsoft.com/office/drawing/2014/main" id="{CD43D5E5-5A4E-4258-A349-83F8D9DD2762}"/>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39552" y="476672"/>
            <a:ext cx="6976872" cy="5148072"/>
          </a:xfrm>
          <a:prstGeom prst="rect">
            <a:avLst/>
          </a:prstGeom>
        </p:spPr>
      </p:pic>
    </p:spTree>
    <p:extLst>
      <p:ext uri="{BB962C8B-B14F-4D97-AF65-F5344CB8AC3E}">
        <p14:creationId xmlns:p14="http://schemas.microsoft.com/office/powerpoint/2010/main" val="4965977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p:cNvSpPr>
            <a:spLocks noGrp="1"/>
          </p:cNvSpPr>
          <p:nvPr>
            <p:ph type="ftr" sz="quarter" idx="11"/>
          </p:nvPr>
        </p:nvSpPr>
        <p:spPr/>
        <p:txBody>
          <a:bodyPr/>
          <a:lstStyle/>
          <a:p>
            <a:fld id="{740A2C69-15C8-4702-8F33-C4F76CCF7F64}" type="slidenum">
              <a:rPr kumimoji="1" lang="ja-JP" altLang="en-US" smtClean="0"/>
              <a:pPr/>
              <a:t>23</a:t>
            </a:fld>
            <a:endParaRPr kumimoji="1" lang="ja-JP" altLang="en-US" dirty="0"/>
          </a:p>
        </p:txBody>
      </p:sp>
      <p:sp>
        <p:nvSpPr>
          <p:cNvPr id="3" name="スライド番号プレースホルダー 2"/>
          <p:cNvSpPr>
            <a:spLocks noGrp="1"/>
          </p:cNvSpPr>
          <p:nvPr>
            <p:ph type="sldNum" sz="quarter" idx="12"/>
          </p:nvPr>
        </p:nvSpPr>
        <p:spPr/>
        <p:txBody>
          <a:bodyPr/>
          <a:lstStyle/>
          <a:p>
            <a:r>
              <a:rPr lang="de-DE" altLang="ja-JP"/>
              <a:t>CHUOKEIZAI-SHA, INC.</a:t>
            </a:r>
            <a:endParaRPr lang="ja-JP" altLang="en-US" dirty="0"/>
          </a:p>
        </p:txBody>
      </p:sp>
      <p:pic>
        <p:nvPicPr>
          <p:cNvPr id="5" name="図 4">
            <a:extLst>
              <a:ext uri="{FF2B5EF4-FFF2-40B4-BE49-F238E27FC236}">
                <a16:creationId xmlns:a16="http://schemas.microsoft.com/office/drawing/2014/main" id="{13B84923-1301-4EA4-BEB8-61F68274E78E}"/>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18160" y="620688"/>
            <a:ext cx="8107680" cy="4837176"/>
          </a:xfrm>
          <a:prstGeom prst="rect">
            <a:avLst/>
          </a:prstGeom>
        </p:spPr>
      </p:pic>
    </p:spTree>
    <p:extLst>
      <p:ext uri="{BB962C8B-B14F-4D97-AF65-F5344CB8AC3E}">
        <p14:creationId xmlns:p14="http://schemas.microsoft.com/office/powerpoint/2010/main" val="99442404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p:cNvSpPr>
            <a:spLocks noGrp="1"/>
          </p:cNvSpPr>
          <p:nvPr>
            <p:ph type="ftr" sz="quarter" idx="11"/>
          </p:nvPr>
        </p:nvSpPr>
        <p:spPr/>
        <p:txBody>
          <a:bodyPr/>
          <a:lstStyle/>
          <a:p>
            <a:fld id="{740A2C69-15C8-4702-8F33-C4F76CCF7F64}" type="slidenum">
              <a:rPr kumimoji="1" lang="ja-JP" altLang="en-US" smtClean="0"/>
              <a:pPr/>
              <a:t>24</a:t>
            </a:fld>
            <a:endParaRPr kumimoji="1" lang="ja-JP" altLang="en-US" dirty="0"/>
          </a:p>
        </p:txBody>
      </p:sp>
      <p:sp>
        <p:nvSpPr>
          <p:cNvPr id="3" name="スライド番号プレースホルダー 2"/>
          <p:cNvSpPr>
            <a:spLocks noGrp="1"/>
          </p:cNvSpPr>
          <p:nvPr>
            <p:ph type="sldNum" sz="quarter" idx="12"/>
          </p:nvPr>
        </p:nvSpPr>
        <p:spPr/>
        <p:txBody>
          <a:bodyPr/>
          <a:lstStyle/>
          <a:p>
            <a:r>
              <a:rPr lang="de-DE" altLang="ja-JP"/>
              <a:t>CHUOKEIZAI-SHA, INC.</a:t>
            </a:r>
            <a:endParaRPr lang="ja-JP" altLang="en-US" dirty="0"/>
          </a:p>
        </p:txBody>
      </p:sp>
      <p:pic>
        <p:nvPicPr>
          <p:cNvPr id="5" name="図 4">
            <a:extLst>
              <a:ext uri="{FF2B5EF4-FFF2-40B4-BE49-F238E27FC236}">
                <a16:creationId xmlns:a16="http://schemas.microsoft.com/office/drawing/2014/main" id="{85DA88E6-5CB1-43F1-BE42-9206BA772A90}"/>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70916" y="1135360"/>
            <a:ext cx="8202168" cy="3733800"/>
          </a:xfrm>
          <a:prstGeom prst="rect">
            <a:avLst/>
          </a:prstGeom>
        </p:spPr>
      </p:pic>
    </p:spTree>
    <p:extLst>
      <p:ext uri="{BB962C8B-B14F-4D97-AF65-F5344CB8AC3E}">
        <p14:creationId xmlns:p14="http://schemas.microsoft.com/office/powerpoint/2010/main" val="224562838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p:cNvSpPr>
            <a:spLocks noGrp="1"/>
          </p:cNvSpPr>
          <p:nvPr>
            <p:ph type="ftr" sz="quarter" idx="11"/>
          </p:nvPr>
        </p:nvSpPr>
        <p:spPr/>
        <p:txBody>
          <a:bodyPr/>
          <a:lstStyle/>
          <a:p>
            <a:fld id="{740A2C69-15C8-4702-8F33-C4F76CCF7F64}" type="slidenum">
              <a:rPr kumimoji="1" lang="ja-JP" altLang="en-US" smtClean="0"/>
              <a:pPr/>
              <a:t>25</a:t>
            </a:fld>
            <a:endParaRPr kumimoji="1" lang="ja-JP" altLang="en-US" dirty="0"/>
          </a:p>
        </p:txBody>
      </p:sp>
      <p:sp>
        <p:nvSpPr>
          <p:cNvPr id="3" name="スライド番号プレースホルダー 2"/>
          <p:cNvSpPr>
            <a:spLocks noGrp="1"/>
          </p:cNvSpPr>
          <p:nvPr>
            <p:ph type="sldNum" sz="quarter" idx="12"/>
          </p:nvPr>
        </p:nvSpPr>
        <p:spPr/>
        <p:txBody>
          <a:bodyPr/>
          <a:lstStyle/>
          <a:p>
            <a:r>
              <a:rPr lang="de-DE" altLang="ja-JP"/>
              <a:t>CHUOKEIZAI-SHA, INC.</a:t>
            </a:r>
            <a:endParaRPr lang="ja-JP" altLang="en-US" dirty="0"/>
          </a:p>
        </p:txBody>
      </p:sp>
      <p:pic>
        <p:nvPicPr>
          <p:cNvPr id="5" name="図 4">
            <a:extLst>
              <a:ext uri="{FF2B5EF4-FFF2-40B4-BE49-F238E27FC236}">
                <a16:creationId xmlns:a16="http://schemas.microsoft.com/office/drawing/2014/main" id="{B988B438-E27F-4E9B-A3BE-775E88E3D512}"/>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39552" y="432000"/>
            <a:ext cx="7261494" cy="5272126"/>
          </a:xfrm>
          <a:prstGeom prst="rect">
            <a:avLst/>
          </a:prstGeom>
        </p:spPr>
      </p:pic>
    </p:spTree>
    <p:extLst>
      <p:ext uri="{BB962C8B-B14F-4D97-AF65-F5344CB8AC3E}">
        <p14:creationId xmlns:p14="http://schemas.microsoft.com/office/powerpoint/2010/main" val="322110899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p:cNvSpPr>
            <a:spLocks noGrp="1"/>
          </p:cNvSpPr>
          <p:nvPr>
            <p:ph type="ftr" sz="quarter" idx="11"/>
          </p:nvPr>
        </p:nvSpPr>
        <p:spPr/>
        <p:txBody>
          <a:bodyPr/>
          <a:lstStyle/>
          <a:p>
            <a:fld id="{740A2C69-15C8-4702-8F33-C4F76CCF7F64}" type="slidenum">
              <a:rPr kumimoji="1" lang="ja-JP" altLang="en-US" smtClean="0"/>
              <a:pPr/>
              <a:t>26</a:t>
            </a:fld>
            <a:endParaRPr kumimoji="1" lang="ja-JP" altLang="en-US" dirty="0"/>
          </a:p>
        </p:txBody>
      </p:sp>
      <p:sp>
        <p:nvSpPr>
          <p:cNvPr id="3" name="スライド番号プレースホルダー 2"/>
          <p:cNvSpPr>
            <a:spLocks noGrp="1"/>
          </p:cNvSpPr>
          <p:nvPr>
            <p:ph type="sldNum" sz="quarter" idx="12"/>
          </p:nvPr>
        </p:nvSpPr>
        <p:spPr/>
        <p:txBody>
          <a:bodyPr/>
          <a:lstStyle/>
          <a:p>
            <a:r>
              <a:rPr lang="de-DE" altLang="ja-JP"/>
              <a:t>CHUOKEIZAI-SHA, INC.</a:t>
            </a:r>
            <a:endParaRPr lang="ja-JP" altLang="en-US" dirty="0"/>
          </a:p>
        </p:txBody>
      </p:sp>
      <p:pic>
        <p:nvPicPr>
          <p:cNvPr id="5" name="図 4">
            <a:extLst>
              <a:ext uri="{FF2B5EF4-FFF2-40B4-BE49-F238E27FC236}">
                <a16:creationId xmlns:a16="http://schemas.microsoft.com/office/drawing/2014/main" id="{AAF7BAC5-361D-422F-9713-2D1383F77B5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39552" y="980728"/>
            <a:ext cx="7522464" cy="4172712"/>
          </a:xfrm>
          <a:prstGeom prst="rect">
            <a:avLst/>
          </a:prstGeom>
        </p:spPr>
      </p:pic>
    </p:spTree>
    <p:extLst>
      <p:ext uri="{BB962C8B-B14F-4D97-AF65-F5344CB8AC3E}">
        <p14:creationId xmlns:p14="http://schemas.microsoft.com/office/powerpoint/2010/main" val="208964100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p:cNvSpPr>
            <a:spLocks noGrp="1"/>
          </p:cNvSpPr>
          <p:nvPr>
            <p:ph type="ftr" sz="quarter" idx="11"/>
          </p:nvPr>
        </p:nvSpPr>
        <p:spPr/>
        <p:txBody>
          <a:bodyPr/>
          <a:lstStyle/>
          <a:p>
            <a:fld id="{740A2C69-15C8-4702-8F33-C4F76CCF7F64}" type="slidenum">
              <a:rPr kumimoji="1" lang="ja-JP" altLang="en-US" smtClean="0"/>
              <a:pPr/>
              <a:t>27</a:t>
            </a:fld>
            <a:endParaRPr kumimoji="1" lang="ja-JP" altLang="en-US" dirty="0"/>
          </a:p>
        </p:txBody>
      </p:sp>
      <p:sp>
        <p:nvSpPr>
          <p:cNvPr id="3" name="スライド番号プレースホルダー 2"/>
          <p:cNvSpPr>
            <a:spLocks noGrp="1"/>
          </p:cNvSpPr>
          <p:nvPr>
            <p:ph type="sldNum" sz="quarter" idx="12"/>
          </p:nvPr>
        </p:nvSpPr>
        <p:spPr/>
        <p:txBody>
          <a:bodyPr/>
          <a:lstStyle/>
          <a:p>
            <a:r>
              <a:rPr lang="de-DE" altLang="ja-JP"/>
              <a:t>CHUOKEIZAI-SHA, INC.</a:t>
            </a:r>
            <a:endParaRPr lang="ja-JP" altLang="en-US" dirty="0"/>
          </a:p>
        </p:txBody>
      </p:sp>
      <p:pic>
        <p:nvPicPr>
          <p:cNvPr id="5" name="図 4">
            <a:extLst>
              <a:ext uri="{FF2B5EF4-FFF2-40B4-BE49-F238E27FC236}">
                <a16:creationId xmlns:a16="http://schemas.microsoft.com/office/drawing/2014/main" id="{2EFE3F35-8B4F-4D14-A44A-25FC0082083F}"/>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39552" y="1628800"/>
            <a:ext cx="6638544" cy="2852928"/>
          </a:xfrm>
          <a:prstGeom prst="rect">
            <a:avLst/>
          </a:prstGeom>
        </p:spPr>
      </p:pic>
    </p:spTree>
    <p:extLst>
      <p:ext uri="{BB962C8B-B14F-4D97-AF65-F5344CB8AC3E}">
        <p14:creationId xmlns:p14="http://schemas.microsoft.com/office/powerpoint/2010/main" val="154805175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p:cNvSpPr>
            <a:spLocks noGrp="1"/>
          </p:cNvSpPr>
          <p:nvPr>
            <p:ph type="ftr" sz="quarter" idx="11"/>
          </p:nvPr>
        </p:nvSpPr>
        <p:spPr/>
        <p:txBody>
          <a:bodyPr/>
          <a:lstStyle/>
          <a:p>
            <a:fld id="{740A2C69-15C8-4702-8F33-C4F76CCF7F64}" type="slidenum">
              <a:rPr kumimoji="1" lang="ja-JP" altLang="en-US" smtClean="0"/>
              <a:pPr/>
              <a:t>28</a:t>
            </a:fld>
            <a:endParaRPr kumimoji="1" lang="ja-JP" altLang="en-US" dirty="0"/>
          </a:p>
        </p:txBody>
      </p:sp>
      <p:sp>
        <p:nvSpPr>
          <p:cNvPr id="3" name="スライド番号プレースホルダー 2"/>
          <p:cNvSpPr>
            <a:spLocks noGrp="1"/>
          </p:cNvSpPr>
          <p:nvPr>
            <p:ph type="sldNum" sz="quarter" idx="12"/>
          </p:nvPr>
        </p:nvSpPr>
        <p:spPr/>
        <p:txBody>
          <a:bodyPr/>
          <a:lstStyle/>
          <a:p>
            <a:r>
              <a:rPr lang="de-DE" altLang="ja-JP"/>
              <a:t>CHUOKEIZAI-SHA, INC.</a:t>
            </a:r>
            <a:endParaRPr lang="ja-JP" altLang="en-US" dirty="0"/>
          </a:p>
        </p:txBody>
      </p:sp>
      <p:pic>
        <p:nvPicPr>
          <p:cNvPr id="5" name="図 4">
            <a:extLst>
              <a:ext uri="{FF2B5EF4-FFF2-40B4-BE49-F238E27FC236}">
                <a16:creationId xmlns:a16="http://schemas.microsoft.com/office/drawing/2014/main" id="{A7B41C83-B4BB-47ED-9505-F2B491DC3D28}"/>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39553" y="432000"/>
            <a:ext cx="7381403" cy="5249753"/>
          </a:xfrm>
          <a:prstGeom prst="rect">
            <a:avLst/>
          </a:prstGeom>
        </p:spPr>
      </p:pic>
    </p:spTree>
    <p:extLst>
      <p:ext uri="{BB962C8B-B14F-4D97-AF65-F5344CB8AC3E}">
        <p14:creationId xmlns:p14="http://schemas.microsoft.com/office/powerpoint/2010/main" val="240733660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p:cNvSpPr>
            <a:spLocks noGrp="1"/>
          </p:cNvSpPr>
          <p:nvPr>
            <p:ph type="ftr" sz="quarter" idx="11"/>
          </p:nvPr>
        </p:nvSpPr>
        <p:spPr/>
        <p:txBody>
          <a:bodyPr/>
          <a:lstStyle/>
          <a:p>
            <a:fld id="{740A2C69-15C8-4702-8F33-C4F76CCF7F64}" type="slidenum">
              <a:rPr kumimoji="1" lang="ja-JP" altLang="en-US" smtClean="0"/>
              <a:pPr/>
              <a:t>29</a:t>
            </a:fld>
            <a:endParaRPr kumimoji="1" lang="ja-JP" altLang="en-US" dirty="0"/>
          </a:p>
        </p:txBody>
      </p:sp>
      <p:sp>
        <p:nvSpPr>
          <p:cNvPr id="3" name="スライド番号プレースホルダー 2"/>
          <p:cNvSpPr>
            <a:spLocks noGrp="1"/>
          </p:cNvSpPr>
          <p:nvPr>
            <p:ph type="sldNum" sz="quarter" idx="12"/>
          </p:nvPr>
        </p:nvSpPr>
        <p:spPr/>
        <p:txBody>
          <a:bodyPr/>
          <a:lstStyle/>
          <a:p>
            <a:r>
              <a:rPr lang="de-DE" altLang="ja-JP"/>
              <a:t>CHUOKEIZAI-SHA, INC.</a:t>
            </a:r>
            <a:endParaRPr lang="ja-JP" altLang="en-US" dirty="0"/>
          </a:p>
        </p:txBody>
      </p:sp>
      <p:pic>
        <p:nvPicPr>
          <p:cNvPr id="5" name="図 4">
            <a:extLst>
              <a:ext uri="{FF2B5EF4-FFF2-40B4-BE49-F238E27FC236}">
                <a16:creationId xmlns:a16="http://schemas.microsoft.com/office/drawing/2014/main" id="{4D936551-387C-463E-A5CE-C8C4D05EF42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83568" y="432000"/>
            <a:ext cx="6701089" cy="5249753"/>
          </a:xfrm>
          <a:prstGeom prst="rect">
            <a:avLst/>
          </a:prstGeom>
        </p:spPr>
      </p:pic>
    </p:spTree>
    <p:extLst>
      <p:ext uri="{BB962C8B-B14F-4D97-AF65-F5344CB8AC3E}">
        <p14:creationId xmlns:p14="http://schemas.microsoft.com/office/powerpoint/2010/main" val="42733327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p:cNvSpPr>
            <a:spLocks noGrp="1"/>
          </p:cNvSpPr>
          <p:nvPr>
            <p:ph type="ftr" sz="quarter" idx="11"/>
          </p:nvPr>
        </p:nvSpPr>
        <p:spPr/>
        <p:txBody>
          <a:bodyPr/>
          <a:lstStyle/>
          <a:p>
            <a:fld id="{740A2C69-15C8-4702-8F33-C4F76CCF7F64}" type="slidenum">
              <a:rPr kumimoji="1" lang="ja-JP" altLang="en-US" smtClean="0"/>
              <a:pPr/>
              <a:t>3</a:t>
            </a:fld>
            <a:endParaRPr kumimoji="1" lang="ja-JP" altLang="en-US" dirty="0"/>
          </a:p>
        </p:txBody>
      </p:sp>
      <p:sp>
        <p:nvSpPr>
          <p:cNvPr id="3" name="スライド番号プレースホルダー 2"/>
          <p:cNvSpPr>
            <a:spLocks noGrp="1"/>
          </p:cNvSpPr>
          <p:nvPr>
            <p:ph type="sldNum" sz="quarter" idx="12"/>
          </p:nvPr>
        </p:nvSpPr>
        <p:spPr/>
        <p:txBody>
          <a:bodyPr/>
          <a:lstStyle/>
          <a:p>
            <a:r>
              <a:rPr lang="de-DE" altLang="ja-JP"/>
              <a:t>CHUOKEIZAI-SHA, INC.</a:t>
            </a:r>
            <a:endParaRPr lang="ja-JP" altLang="en-US" dirty="0"/>
          </a:p>
        </p:txBody>
      </p:sp>
      <p:pic>
        <p:nvPicPr>
          <p:cNvPr id="6" name="図 5">
            <a:extLst>
              <a:ext uri="{FF2B5EF4-FFF2-40B4-BE49-F238E27FC236}">
                <a16:creationId xmlns:a16="http://schemas.microsoft.com/office/drawing/2014/main" id="{BAE98274-3A09-4D8F-B934-F16199BC7CBE}"/>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39552" y="431337"/>
            <a:ext cx="7541430" cy="5229911"/>
          </a:xfrm>
          <a:prstGeom prst="rect">
            <a:avLst/>
          </a:prstGeom>
        </p:spPr>
      </p:pic>
    </p:spTree>
    <p:extLst>
      <p:ext uri="{BB962C8B-B14F-4D97-AF65-F5344CB8AC3E}">
        <p14:creationId xmlns:p14="http://schemas.microsoft.com/office/powerpoint/2010/main" val="306037856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p:cNvSpPr>
            <a:spLocks noGrp="1"/>
          </p:cNvSpPr>
          <p:nvPr>
            <p:ph type="ftr" sz="quarter" idx="11"/>
          </p:nvPr>
        </p:nvSpPr>
        <p:spPr/>
        <p:txBody>
          <a:bodyPr/>
          <a:lstStyle/>
          <a:p>
            <a:fld id="{740A2C69-15C8-4702-8F33-C4F76CCF7F64}" type="slidenum">
              <a:rPr kumimoji="1" lang="ja-JP" altLang="en-US" smtClean="0"/>
              <a:pPr/>
              <a:t>30</a:t>
            </a:fld>
            <a:endParaRPr kumimoji="1" lang="ja-JP" altLang="en-US" dirty="0"/>
          </a:p>
        </p:txBody>
      </p:sp>
      <p:sp>
        <p:nvSpPr>
          <p:cNvPr id="3" name="スライド番号プレースホルダー 2"/>
          <p:cNvSpPr>
            <a:spLocks noGrp="1"/>
          </p:cNvSpPr>
          <p:nvPr>
            <p:ph type="sldNum" sz="quarter" idx="12"/>
          </p:nvPr>
        </p:nvSpPr>
        <p:spPr/>
        <p:txBody>
          <a:bodyPr/>
          <a:lstStyle/>
          <a:p>
            <a:r>
              <a:rPr lang="de-DE" altLang="ja-JP"/>
              <a:t>CHUOKEIZAI-SHA, INC.</a:t>
            </a:r>
            <a:endParaRPr lang="ja-JP" altLang="en-US" dirty="0"/>
          </a:p>
        </p:txBody>
      </p:sp>
      <p:pic>
        <p:nvPicPr>
          <p:cNvPr id="5" name="図 4">
            <a:extLst>
              <a:ext uri="{FF2B5EF4-FFF2-40B4-BE49-F238E27FC236}">
                <a16:creationId xmlns:a16="http://schemas.microsoft.com/office/drawing/2014/main" id="{D0CD1D60-9D65-494C-A429-4ED5F383E28E}"/>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99592" y="432000"/>
            <a:ext cx="7153534" cy="5254508"/>
          </a:xfrm>
          <a:prstGeom prst="rect">
            <a:avLst/>
          </a:prstGeom>
        </p:spPr>
      </p:pic>
    </p:spTree>
    <p:extLst>
      <p:ext uri="{BB962C8B-B14F-4D97-AF65-F5344CB8AC3E}">
        <p14:creationId xmlns:p14="http://schemas.microsoft.com/office/powerpoint/2010/main" val="265618135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p:cNvSpPr>
            <a:spLocks noGrp="1"/>
          </p:cNvSpPr>
          <p:nvPr>
            <p:ph type="ftr" sz="quarter" idx="11"/>
          </p:nvPr>
        </p:nvSpPr>
        <p:spPr/>
        <p:txBody>
          <a:bodyPr/>
          <a:lstStyle/>
          <a:p>
            <a:fld id="{740A2C69-15C8-4702-8F33-C4F76CCF7F64}" type="slidenum">
              <a:rPr kumimoji="1" lang="ja-JP" altLang="en-US" smtClean="0"/>
              <a:pPr/>
              <a:t>31</a:t>
            </a:fld>
            <a:endParaRPr kumimoji="1" lang="ja-JP" altLang="en-US" dirty="0"/>
          </a:p>
        </p:txBody>
      </p:sp>
      <p:sp>
        <p:nvSpPr>
          <p:cNvPr id="3" name="スライド番号プレースホルダー 2"/>
          <p:cNvSpPr>
            <a:spLocks noGrp="1"/>
          </p:cNvSpPr>
          <p:nvPr>
            <p:ph type="sldNum" sz="quarter" idx="12"/>
          </p:nvPr>
        </p:nvSpPr>
        <p:spPr/>
        <p:txBody>
          <a:bodyPr/>
          <a:lstStyle/>
          <a:p>
            <a:r>
              <a:rPr lang="de-DE" altLang="ja-JP"/>
              <a:t>CHUOKEIZAI-SHA, INC.</a:t>
            </a:r>
            <a:endParaRPr lang="ja-JP" altLang="en-US" dirty="0"/>
          </a:p>
        </p:txBody>
      </p:sp>
      <p:pic>
        <p:nvPicPr>
          <p:cNvPr id="5" name="図 4">
            <a:extLst>
              <a:ext uri="{FF2B5EF4-FFF2-40B4-BE49-F238E27FC236}">
                <a16:creationId xmlns:a16="http://schemas.microsoft.com/office/drawing/2014/main" id="{3A538051-1867-4AF0-B016-DEA4C2F2737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72440" y="858368"/>
            <a:ext cx="8199120" cy="4370832"/>
          </a:xfrm>
          <a:prstGeom prst="rect">
            <a:avLst/>
          </a:prstGeom>
        </p:spPr>
      </p:pic>
    </p:spTree>
    <p:extLst>
      <p:ext uri="{BB962C8B-B14F-4D97-AF65-F5344CB8AC3E}">
        <p14:creationId xmlns:p14="http://schemas.microsoft.com/office/powerpoint/2010/main" val="416919041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p:cNvSpPr>
            <a:spLocks noGrp="1"/>
          </p:cNvSpPr>
          <p:nvPr>
            <p:ph type="ftr" sz="quarter" idx="11"/>
          </p:nvPr>
        </p:nvSpPr>
        <p:spPr/>
        <p:txBody>
          <a:bodyPr/>
          <a:lstStyle/>
          <a:p>
            <a:fld id="{740A2C69-15C8-4702-8F33-C4F76CCF7F64}" type="slidenum">
              <a:rPr kumimoji="1" lang="ja-JP" altLang="en-US" smtClean="0"/>
              <a:pPr/>
              <a:t>32</a:t>
            </a:fld>
            <a:endParaRPr kumimoji="1" lang="ja-JP" altLang="en-US" dirty="0"/>
          </a:p>
        </p:txBody>
      </p:sp>
      <p:sp>
        <p:nvSpPr>
          <p:cNvPr id="3" name="スライド番号プレースホルダー 2"/>
          <p:cNvSpPr>
            <a:spLocks noGrp="1"/>
          </p:cNvSpPr>
          <p:nvPr>
            <p:ph type="sldNum" sz="quarter" idx="12"/>
          </p:nvPr>
        </p:nvSpPr>
        <p:spPr/>
        <p:txBody>
          <a:bodyPr/>
          <a:lstStyle/>
          <a:p>
            <a:r>
              <a:rPr lang="de-DE" altLang="ja-JP"/>
              <a:t>CHUOKEIZAI-SHA, INC.</a:t>
            </a:r>
            <a:endParaRPr lang="ja-JP" altLang="en-US" dirty="0"/>
          </a:p>
        </p:txBody>
      </p:sp>
      <p:pic>
        <p:nvPicPr>
          <p:cNvPr id="5" name="図 4">
            <a:extLst>
              <a:ext uri="{FF2B5EF4-FFF2-40B4-BE49-F238E27FC236}">
                <a16:creationId xmlns:a16="http://schemas.microsoft.com/office/drawing/2014/main" id="{C60EB26D-44D7-4922-93B7-A789F1948A50}"/>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78536" y="764704"/>
            <a:ext cx="8186928" cy="4608576"/>
          </a:xfrm>
          <a:prstGeom prst="rect">
            <a:avLst/>
          </a:prstGeom>
        </p:spPr>
      </p:pic>
    </p:spTree>
    <p:extLst>
      <p:ext uri="{BB962C8B-B14F-4D97-AF65-F5344CB8AC3E}">
        <p14:creationId xmlns:p14="http://schemas.microsoft.com/office/powerpoint/2010/main" val="291311015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p:cNvSpPr>
            <a:spLocks noGrp="1"/>
          </p:cNvSpPr>
          <p:nvPr>
            <p:ph type="ftr" sz="quarter" idx="11"/>
          </p:nvPr>
        </p:nvSpPr>
        <p:spPr/>
        <p:txBody>
          <a:bodyPr/>
          <a:lstStyle/>
          <a:p>
            <a:fld id="{740A2C69-15C8-4702-8F33-C4F76CCF7F64}" type="slidenum">
              <a:rPr kumimoji="1" lang="ja-JP" altLang="en-US" smtClean="0"/>
              <a:pPr/>
              <a:t>33</a:t>
            </a:fld>
            <a:endParaRPr kumimoji="1" lang="ja-JP" altLang="en-US" dirty="0"/>
          </a:p>
        </p:txBody>
      </p:sp>
      <p:sp>
        <p:nvSpPr>
          <p:cNvPr id="3" name="スライド番号プレースホルダー 2"/>
          <p:cNvSpPr>
            <a:spLocks noGrp="1"/>
          </p:cNvSpPr>
          <p:nvPr>
            <p:ph type="sldNum" sz="quarter" idx="12"/>
          </p:nvPr>
        </p:nvSpPr>
        <p:spPr/>
        <p:txBody>
          <a:bodyPr/>
          <a:lstStyle/>
          <a:p>
            <a:r>
              <a:rPr lang="de-DE" altLang="ja-JP"/>
              <a:t>CHUOKEIZAI-SHA, INC.</a:t>
            </a:r>
            <a:endParaRPr lang="ja-JP" altLang="en-US" dirty="0"/>
          </a:p>
        </p:txBody>
      </p:sp>
      <p:pic>
        <p:nvPicPr>
          <p:cNvPr id="5" name="図 4">
            <a:extLst>
              <a:ext uri="{FF2B5EF4-FFF2-40B4-BE49-F238E27FC236}">
                <a16:creationId xmlns:a16="http://schemas.microsoft.com/office/drawing/2014/main" id="{247195F5-FB82-468C-AD86-292F7AB14A4C}"/>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34340" y="980728"/>
            <a:ext cx="8275320" cy="4105656"/>
          </a:xfrm>
          <a:prstGeom prst="rect">
            <a:avLst/>
          </a:prstGeom>
        </p:spPr>
      </p:pic>
    </p:spTree>
    <p:extLst>
      <p:ext uri="{BB962C8B-B14F-4D97-AF65-F5344CB8AC3E}">
        <p14:creationId xmlns:p14="http://schemas.microsoft.com/office/powerpoint/2010/main" val="213528106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p:cNvSpPr>
            <a:spLocks noGrp="1"/>
          </p:cNvSpPr>
          <p:nvPr>
            <p:ph type="ftr" sz="quarter" idx="11"/>
          </p:nvPr>
        </p:nvSpPr>
        <p:spPr/>
        <p:txBody>
          <a:bodyPr/>
          <a:lstStyle/>
          <a:p>
            <a:fld id="{740A2C69-15C8-4702-8F33-C4F76CCF7F64}" type="slidenum">
              <a:rPr kumimoji="1" lang="ja-JP" altLang="en-US" smtClean="0"/>
              <a:pPr/>
              <a:t>34</a:t>
            </a:fld>
            <a:endParaRPr kumimoji="1" lang="ja-JP" altLang="en-US" dirty="0"/>
          </a:p>
        </p:txBody>
      </p:sp>
      <p:sp>
        <p:nvSpPr>
          <p:cNvPr id="3" name="スライド番号プレースホルダー 2"/>
          <p:cNvSpPr>
            <a:spLocks noGrp="1"/>
          </p:cNvSpPr>
          <p:nvPr>
            <p:ph type="sldNum" sz="quarter" idx="12"/>
          </p:nvPr>
        </p:nvSpPr>
        <p:spPr/>
        <p:txBody>
          <a:bodyPr/>
          <a:lstStyle/>
          <a:p>
            <a:r>
              <a:rPr lang="de-DE" altLang="ja-JP"/>
              <a:t>CHUOKEIZAI-SHA, INC.</a:t>
            </a:r>
            <a:endParaRPr lang="ja-JP" altLang="en-US" dirty="0"/>
          </a:p>
        </p:txBody>
      </p:sp>
      <p:pic>
        <p:nvPicPr>
          <p:cNvPr id="5" name="図 4">
            <a:extLst>
              <a:ext uri="{FF2B5EF4-FFF2-40B4-BE49-F238E27FC236}">
                <a16:creationId xmlns:a16="http://schemas.microsoft.com/office/drawing/2014/main" id="{2E15F171-B576-4C2E-A706-B107FD03B4D8}"/>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39552" y="745208"/>
            <a:ext cx="7818120" cy="4700016"/>
          </a:xfrm>
          <a:prstGeom prst="rect">
            <a:avLst/>
          </a:prstGeom>
        </p:spPr>
      </p:pic>
    </p:spTree>
    <p:extLst>
      <p:ext uri="{BB962C8B-B14F-4D97-AF65-F5344CB8AC3E}">
        <p14:creationId xmlns:p14="http://schemas.microsoft.com/office/powerpoint/2010/main" val="22328814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p:cNvSpPr>
            <a:spLocks noGrp="1"/>
          </p:cNvSpPr>
          <p:nvPr>
            <p:ph type="ftr" sz="quarter" idx="11"/>
          </p:nvPr>
        </p:nvSpPr>
        <p:spPr/>
        <p:txBody>
          <a:bodyPr/>
          <a:lstStyle/>
          <a:p>
            <a:fld id="{740A2C69-15C8-4702-8F33-C4F76CCF7F64}" type="slidenum">
              <a:rPr kumimoji="1" lang="ja-JP" altLang="en-US" smtClean="0"/>
              <a:pPr/>
              <a:t>35</a:t>
            </a:fld>
            <a:endParaRPr kumimoji="1" lang="ja-JP" altLang="en-US" dirty="0"/>
          </a:p>
        </p:txBody>
      </p:sp>
      <p:sp>
        <p:nvSpPr>
          <p:cNvPr id="3" name="スライド番号プレースホルダー 2"/>
          <p:cNvSpPr>
            <a:spLocks noGrp="1"/>
          </p:cNvSpPr>
          <p:nvPr>
            <p:ph type="sldNum" sz="quarter" idx="12"/>
          </p:nvPr>
        </p:nvSpPr>
        <p:spPr/>
        <p:txBody>
          <a:bodyPr/>
          <a:lstStyle/>
          <a:p>
            <a:r>
              <a:rPr lang="de-DE" altLang="ja-JP"/>
              <a:t>CHUOKEIZAI-SHA, INC.</a:t>
            </a:r>
            <a:endParaRPr lang="ja-JP" altLang="en-US" dirty="0"/>
          </a:p>
        </p:txBody>
      </p:sp>
      <p:pic>
        <p:nvPicPr>
          <p:cNvPr id="5" name="図 4">
            <a:extLst>
              <a:ext uri="{FF2B5EF4-FFF2-40B4-BE49-F238E27FC236}">
                <a16:creationId xmlns:a16="http://schemas.microsoft.com/office/drawing/2014/main" id="{7938F1DC-D6A7-4C82-9FEC-A3E7DD916E0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32816" y="476672"/>
            <a:ext cx="8278368" cy="5184648"/>
          </a:xfrm>
          <a:prstGeom prst="rect">
            <a:avLst/>
          </a:prstGeom>
        </p:spPr>
      </p:pic>
    </p:spTree>
    <p:extLst>
      <p:ext uri="{BB962C8B-B14F-4D97-AF65-F5344CB8AC3E}">
        <p14:creationId xmlns:p14="http://schemas.microsoft.com/office/powerpoint/2010/main" val="322152737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p:cNvSpPr>
            <a:spLocks noGrp="1"/>
          </p:cNvSpPr>
          <p:nvPr>
            <p:ph type="ftr" sz="quarter" idx="11"/>
          </p:nvPr>
        </p:nvSpPr>
        <p:spPr/>
        <p:txBody>
          <a:bodyPr/>
          <a:lstStyle/>
          <a:p>
            <a:fld id="{740A2C69-15C8-4702-8F33-C4F76CCF7F64}" type="slidenum">
              <a:rPr kumimoji="1" lang="ja-JP" altLang="en-US" smtClean="0"/>
              <a:pPr/>
              <a:t>36</a:t>
            </a:fld>
            <a:endParaRPr kumimoji="1" lang="ja-JP" altLang="en-US" dirty="0"/>
          </a:p>
        </p:txBody>
      </p:sp>
      <p:sp>
        <p:nvSpPr>
          <p:cNvPr id="3" name="スライド番号プレースホルダー 2"/>
          <p:cNvSpPr>
            <a:spLocks noGrp="1"/>
          </p:cNvSpPr>
          <p:nvPr>
            <p:ph type="sldNum" sz="quarter" idx="12"/>
          </p:nvPr>
        </p:nvSpPr>
        <p:spPr/>
        <p:txBody>
          <a:bodyPr/>
          <a:lstStyle/>
          <a:p>
            <a:r>
              <a:rPr lang="de-DE" altLang="ja-JP"/>
              <a:t>CHUOKEIZAI-SHA, INC.</a:t>
            </a:r>
            <a:endParaRPr lang="ja-JP" altLang="en-US" dirty="0"/>
          </a:p>
        </p:txBody>
      </p:sp>
      <p:pic>
        <p:nvPicPr>
          <p:cNvPr id="5" name="図 4">
            <a:extLst>
              <a:ext uri="{FF2B5EF4-FFF2-40B4-BE49-F238E27FC236}">
                <a16:creationId xmlns:a16="http://schemas.microsoft.com/office/drawing/2014/main" id="{00A96605-AC73-44FA-97C9-63CA8567735B}"/>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77012" y="1412776"/>
            <a:ext cx="8189976" cy="3121152"/>
          </a:xfrm>
          <a:prstGeom prst="rect">
            <a:avLst/>
          </a:prstGeom>
        </p:spPr>
      </p:pic>
    </p:spTree>
    <p:extLst>
      <p:ext uri="{BB962C8B-B14F-4D97-AF65-F5344CB8AC3E}">
        <p14:creationId xmlns:p14="http://schemas.microsoft.com/office/powerpoint/2010/main" val="28452635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p:cNvSpPr>
            <a:spLocks noGrp="1"/>
          </p:cNvSpPr>
          <p:nvPr>
            <p:ph type="ftr" sz="quarter" idx="11"/>
          </p:nvPr>
        </p:nvSpPr>
        <p:spPr/>
        <p:txBody>
          <a:bodyPr/>
          <a:lstStyle/>
          <a:p>
            <a:fld id="{740A2C69-15C8-4702-8F33-C4F76CCF7F64}" type="slidenum">
              <a:rPr kumimoji="1" lang="ja-JP" altLang="en-US" smtClean="0"/>
              <a:pPr/>
              <a:t>37</a:t>
            </a:fld>
            <a:endParaRPr kumimoji="1" lang="ja-JP" altLang="en-US" dirty="0"/>
          </a:p>
        </p:txBody>
      </p:sp>
      <p:sp>
        <p:nvSpPr>
          <p:cNvPr id="3" name="スライド番号プレースホルダー 2"/>
          <p:cNvSpPr>
            <a:spLocks noGrp="1"/>
          </p:cNvSpPr>
          <p:nvPr>
            <p:ph type="sldNum" sz="quarter" idx="12"/>
          </p:nvPr>
        </p:nvSpPr>
        <p:spPr/>
        <p:txBody>
          <a:bodyPr/>
          <a:lstStyle/>
          <a:p>
            <a:r>
              <a:rPr lang="de-DE" altLang="ja-JP"/>
              <a:t>CHUOKEIZAI-SHA, INC.</a:t>
            </a:r>
            <a:endParaRPr lang="ja-JP" altLang="en-US" dirty="0"/>
          </a:p>
        </p:txBody>
      </p:sp>
      <p:pic>
        <p:nvPicPr>
          <p:cNvPr id="5" name="図 4">
            <a:extLst>
              <a:ext uri="{FF2B5EF4-FFF2-40B4-BE49-F238E27FC236}">
                <a16:creationId xmlns:a16="http://schemas.microsoft.com/office/drawing/2014/main" id="{6E54BAA2-3995-40C1-80BC-EAABDEC1CC9E}"/>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979712" y="432000"/>
            <a:ext cx="5178247" cy="5278526"/>
          </a:xfrm>
          <a:prstGeom prst="rect">
            <a:avLst/>
          </a:prstGeom>
        </p:spPr>
      </p:pic>
    </p:spTree>
    <p:extLst>
      <p:ext uri="{BB962C8B-B14F-4D97-AF65-F5344CB8AC3E}">
        <p14:creationId xmlns:p14="http://schemas.microsoft.com/office/powerpoint/2010/main" val="350777751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p:cNvSpPr>
            <a:spLocks noGrp="1"/>
          </p:cNvSpPr>
          <p:nvPr>
            <p:ph type="ftr" sz="quarter" idx="11"/>
          </p:nvPr>
        </p:nvSpPr>
        <p:spPr/>
        <p:txBody>
          <a:bodyPr/>
          <a:lstStyle/>
          <a:p>
            <a:fld id="{740A2C69-15C8-4702-8F33-C4F76CCF7F64}" type="slidenum">
              <a:rPr kumimoji="1" lang="ja-JP" altLang="en-US" smtClean="0"/>
              <a:pPr/>
              <a:t>38</a:t>
            </a:fld>
            <a:endParaRPr kumimoji="1" lang="ja-JP" altLang="en-US" dirty="0"/>
          </a:p>
        </p:txBody>
      </p:sp>
      <p:sp>
        <p:nvSpPr>
          <p:cNvPr id="3" name="スライド番号プレースホルダー 2"/>
          <p:cNvSpPr>
            <a:spLocks noGrp="1"/>
          </p:cNvSpPr>
          <p:nvPr>
            <p:ph type="sldNum" sz="quarter" idx="12"/>
          </p:nvPr>
        </p:nvSpPr>
        <p:spPr/>
        <p:txBody>
          <a:bodyPr/>
          <a:lstStyle/>
          <a:p>
            <a:r>
              <a:rPr lang="de-DE" altLang="ja-JP"/>
              <a:t>CHUOKEIZAI-SHA, INC.</a:t>
            </a:r>
            <a:endParaRPr lang="ja-JP" altLang="en-US" dirty="0"/>
          </a:p>
        </p:txBody>
      </p:sp>
      <p:pic>
        <p:nvPicPr>
          <p:cNvPr id="5" name="図 4">
            <a:extLst>
              <a:ext uri="{FF2B5EF4-FFF2-40B4-BE49-F238E27FC236}">
                <a16:creationId xmlns:a16="http://schemas.microsoft.com/office/drawing/2014/main" id="{7303DC2D-FEC0-47C5-9325-BC754F0BD1EB}"/>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9392" y="1268760"/>
            <a:ext cx="8205216" cy="3569208"/>
          </a:xfrm>
          <a:prstGeom prst="rect">
            <a:avLst/>
          </a:prstGeom>
        </p:spPr>
      </p:pic>
    </p:spTree>
    <p:extLst>
      <p:ext uri="{BB962C8B-B14F-4D97-AF65-F5344CB8AC3E}">
        <p14:creationId xmlns:p14="http://schemas.microsoft.com/office/powerpoint/2010/main" val="267114115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p:cNvSpPr>
            <a:spLocks noGrp="1"/>
          </p:cNvSpPr>
          <p:nvPr>
            <p:ph type="ftr" sz="quarter" idx="11"/>
          </p:nvPr>
        </p:nvSpPr>
        <p:spPr/>
        <p:txBody>
          <a:bodyPr/>
          <a:lstStyle/>
          <a:p>
            <a:fld id="{740A2C69-15C8-4702-8F33-C4F76CCF7F64}" type="slidenum">
              <a:rPr kumimoji="1" lang="ja-JP" altLang="en-US" smtClean="0"/>
              <a:pPr/>
              <a:t>39</a:t>
            </a:fld>
            <a:endParaRPr kumimoji="1" lang="ja-JP" altLang="en-US" dirty="0"/>
          </a:p>
        </p:txBody>
      </p:sp>
      <p:sp>
        <p:nvSpPr>
          <p:cNvPr id="3" name="スライド番号プレースホルダー 2"/>
          <p:cNvSpPr>
            <a:spLocks noGrp="1"/>
          </p:cNvSpPr>
          <p:nvPr>
            <p:ph type="sldNum" sz="quarter" idx="12"/>
          </p:nvPr>
        </p:nvSpPr>
        <p:spPr/>
        <p:txBody>
          <a:bodyPr/>
          <a:lstStyle/>
          <a:p>
            <a:r>
              <a:rPr lang="de-DE" altLang="ja-JP"/>
              <a:t>CHUOKEIZAI-SHA, INC.</a:t>
            </a:r>
            <a:endParaRPr lang="ja-JP" altLang="en-US" dirty="0"/>
          </a:p>
        </p:txBody>
      </p:sp>
      <p:pic>
        <p:nvPicPr>
          <p:cNvPr id="5" name="図 4">
            <a:extLst>
              <a:ext uri="{FF2B5EF4-FFF2-40B4-BE49-F238E27FC236}">
                <a16:creationId xmlns:a16="http://schemas.microsoft.com/office/drawing/2014/main" id="{BDB4AC08-74F3-4302-AC0E-E56951B99A0B}"/>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39552" y="1052736"/>
            <a:ext cx="6611112" cy="4008120"/>
          </a:xfrm>
          <a:prstGeom prst="rect">
            <a:avLst/>
          </a:prstGeom>
        </p:spPr>
      </p:pic>
    </p:spTree>
    <p:extLst>
      <p:ext uri="{BB962C8B-B14F-4D97-AF65-F5344CB8AC3E}">
        <p14:creationId xmlns:p14="http://schemas.microsoft.com/office/powerpoint/2010/main" val="283996206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p:cNvSpPr>
            <a:spLocks noGrp="1"/>
          </p:cNvSpPr>
          <p:nvPr>
            <p:ph type="ftr" sz="quarter" idx="11"/>
          </p:nvPr>
        </p:nvSpPr>
        <p:spPr/>
        <p:txBody>
          <a:bodyPr/>
          <a:lstStyle/>
          <a:p>
            <a:fld id="{740A2C69-15C8-4702-8F33-C4F76CCF7F64}" type="slidenum">
              <a:rPr kumimoji="1" lang="ja-JP" altLang="en-US" smtClean="0"/>
              <a:pPr/>
              <a:t>4</a:t>
            </a:fld>
            <a:endParaRPr kumimoji="1" lang="ja-JP" altLang="en-US" dirty="0"/>
          </a:p>
        </p:txBody>
      </p:sp>
      <p:sp>
        <p:nvSpPr>
          <p:cNvPr id="3" name="スライド番号プレースホルダー 2"/>
          <p:cNvSpPr>
            <a:spLocks noGrp="1"/>
          </p:cNvSpPr>
          <p:nvPr>
            <p:ph type="sldNum" sz="quarter" idx="12"/>
          </p:nvPr>
        </p:nvSpPr>
        <p:spPr/>
        <p:txBody>
          <a:bodyPr/>
          <a:lstStyle/>
          <a:p>
            <a:r>
              <a:rPr lang="de-DE" altLang="ja-JP"/>
              <a:t>CHUOKEIZAI-SHA, INC.</a:t>
            </a:r>
            <a:endParaRPr lang="ja-JP" altLang="en-US" dirty="0"/>
          </a:p>
        </p:txBody>
      </p:sp>
      <p:pic>
        <p:nvPicPr>
          <p:cNvPr id="5" name="図 4">
            <a:extLst>
              <a:ext uri="{FF2B5EF4-FFF2-40B4-BE49-F238E27FC236}">
                <a16:creationId xmlns:a16="http://schemas.microsoft.com/office/drawing/2014/main" id="{FAE3A188-C2BC-4CC8-B306-5E8176EDD6BC}"/>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87624" y="432000"/>
            <a:ext cx="6496629" cy="5244358"/>
          </a:xfrm>
          <a:prstGeom prst="rect">
            <a:avLst/>
          </a:prstGeom>
        </p:spPr>
      </p:pic>
    </p:spTree>
    <p:extLst>
      <p:ext uri="{BB962C8B-B14F-4D97-AF65-F5344CB8AC3E}">
        <p14:creationId xmlns:p14="http://schemas.microsoft.com/office/powerpoint/2010/main" val="61322054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p:cNvSpPr>
            <a:spLocks noGrp="1"/>
          </p:cNvSpPr>
          <p:nvPr>
            <p:ph type="ftr" sz="quarter" idx="11"/>
          </p:nvPr>
        </p:nvSpPr>
        <p:spPr/>
        <p:txBody>
          <a:bodyPr/>
          <a:lstStyle/>
          <a:p>
            <a:fld id="{740A2C69-15C8-4702-8F33-C4F76CCF7F64}" type="slidenum">
              <a:rPr kumimoji="1" lang="ja-JP" altLang="en-US" smtClean="0"/>
              <a:pPr/>
              <a:t>40</a:t>
            </a:fld>
            <a:endParaRPr kumimoji="1" lang="ja-JP" altLang="en-US" dirty="0"/>
          </a:p>
        </p:txBody>
      </p:sp>
      <p:sp>
        <p:nvSpPr>
          <p:cNvPr id="3" name="スライド番号プレースホルダー 2"/>
          <p:cNvSpPr>
            <a:spLocks noGrp="1"/>
          </p:cNvSpPr>
          <p:nvPr>
            <p:ph type="sldNum" sz="quarter" idx="12"/>
          </p:nvPr>
        </p:nvSpPr>
        <p:spPr/>
        <p:txBody>
          <a:bodyPr/>
          <a:lstStyle/>
          <a:p>
            <a:r>
              <a:rPr lang="de-DE" altLang="ja-JP"/>
              <a:t>CHUOKEIZAI-SHA, INC.</a:t>
            </a:r>
            <a:endParaRPr lang="ja-JP" altLang="en-US" dirty="0"/>
          </a:p>
        </p:txBody>
      </p:sp>
      <p:pic>
        <p:nvPicPr>
          <p:cNvPr id="5" name="図 4">
            <a:extLst>
              <a:ext uri="{FF2B5EF4-FFF2-40B4-BE49-F238E27FC236}">
                <a16:creationId xmlns:a16="http://schemas.microsoft.com/office/drawing/2014/main" id="{9D918295-A0D5-4397-A641-982773762D22}"/>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39552" y="1124744"/>
            <a:ext cx="6976872" cy="3934968"/>
          </a:xfrm>
          <a:prstGeom prst="rect">
            <a:avLst/>
          </a:prstGeom>
        </p:spPr>
      </p:pic>
    </p:spTree>
    <p:extLst>
      <p:ext uri="{BB962C8B-B14F-4D97-AF65-F5344CB8AC3E}">
        <p14:creationId xmlns:p14="http://schemas.microsoft.com/office/powerpoint/2010/main" val="403892346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p:cNvSpPr>
            <a:spLocks noGrp="1"/>
          </p:cNvSpPr>
          <p:nvPr>
            <p:ph type="ftr" sz="quarter" idx="11"/>
          </p:nvPr>
        </p:nvSpPr>
        <p:spPr/>
        <p:txBody>
          <a:bodyPr/>
          <a:lstStyle/>
          <a:p>
            <a:fld id="{740A2C69-15C8-4702-8F33-C4F76CCF7F64}" type="slidenum">
              <a:rPr kumimoji="1" lang="ja-JP" altLang="en-US" smtClean="0"/>
              <a:pPr/>
              <a:t>41</a:t>
            </a:fld>
            <a:endParaRPr kumimoji="1" lang="ja-JP" altLang="en-US" dirty="0"/>
          </a:p>
        </p:txBody>
      </p:sp>
      <p:sp>
        <p:nvSpPr>
          <p:cNvPr id="3" name="スライド番号プレースホルダー 2"/>
          <p:cNvSpPr>
            <a:spLocks noGrp="1"/>
          </p:cNvSpPr>
          <p:nvPr>
            <p:ph type="sldNum" sz="quarter" idx="12"/>
          </p:nvPr>
        </p:nvSpPr>
        <p:spPr/>
        <p:txBody>
          <a:bodyPr/>
          <a:lstStyle/>
          <a:p>
            <a:r>
              <a:rPr lang="de-DE" altLang="ja-JP"/>
              <a:t>CHUOKEIZAI-SHA, INC.</a:t>
            </a:r>
            <a:endParaRPr lang="ja-JP" altLang="en-US" dirty="0"/>
          </a:p>
        </p:txBody>
      </p:sp>
      <p:pic>
        <p:nvPicPr>
          <p:cNvPr id="5" name="図 4">
            <a:extLst>
              <a:ext uri="{FF2B5EF4-FFF2-40B4-BE49-F238E27FC236}">
                <a16:creationId xmlns:a16="http://schemas.microsoft.com/office/drawing/2014/main" id="{F36B7934-6B88-4AB2-9116-BF08EF860F3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39552" y="902944"/>
            <a:ext cx="6729984" cy="4398264"/>
          </a:xfrm>
          <a:prstGeom prst="rect">
            <a:avLst/>
          </a:prstGeom>
        </p:spPr>
      </p:pic>
    </p:spTree>
    <p:extLst>
      <p:ext uri="{BB962C8B-B14F-4D97-AF65-F5344CB8AC3E}">
        <p14:creationId xmlns:p14="http://schemas.microsoft.com/office/powerpoint/2010/main" val="388742779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p:cNvSpPr>
            <a:spLocks noGrp="1"/>
          </p:cNvSpPr>
          <p:nvPr>
            <p:ph type="ftr" sz="quarter" idx="11"/>
          </p:nvPr>
        </p:nvSpPr>
        <p:spPr/>
        <p:txBody>
          <a:bodyPr/>
          <a:lstStyle/>
          <a:p>
            <a:fld id="{740A2C69-15C8-4702-8F33-C4F76CCF7F64}" type="slidenum">
              <a:rPr kumimoji="1" lang="ja-JP" altLang="en-US" smtClean="0"/>
              <a:pPr/>
              <a:t>42</a:t>
            </a:fld>
            <a:endParaRPr kumimoji="1" lang="ja-JP" altLang="en-US" dirty="0"/>
          </a:p>
        </p:txBody>
      </p:sp>
      <p:sp>
        <p:nvSpPr>
          <p:cNvPr id="3" name="スライド番号プレースホルダー 2"/>
          <p:cNvSpPr>
            <a:spLocks noGrp="1"/>
          </p:cNvSpPr>
          <p:nvPr>
            <p:ph type="sldNum" sz="quarter" idx="12"/>
          </p:nvPr>
        </p:nvSpPr>
        <p:spPr/>
        <p:txBody>
          <a:bodyPr/>
          <a:lstStyle/>
          <a:p>
            <a:r>
              <a:rPr lang="de-DE" altLang="ja-JP"/>
              <a:t>CHUOKEIZAI-SHA, INC.</a:t>
            </a:r>
            <a:endParaRPr lang="ja-JP" altLang="en-US" dirty="0"/>
          </a:p>
        </p:txBody>
      </p:sp>
      <p:pic>
        <p:nvPicPr>
          <p:cNvPr id="5" name="図 4">
            <a:extLst>
              <a:ext uri="{FF2B5EF4-FFF2-40B4-BE49-F238E27FC236}">
                <a16:creationId xmlns:a16="http://schemas.microsoft.com/office/drawing/2014/main" id="{1590AB59-5C94-427B-BE1F-53316EB7D8B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75488" y="1354056"/>
            <a:ext cx="8193024" cy="3371088"/>
          </a:xfrm>
          <a:prstGeom prst="rect">
            <a:avLst/>
          </a:prstGeom>
        </p:spPr>
      </p:pic>
    </p:spTree>
    <p:extLst>
      <p:ext uri="{BB962C8B-B14F-4D97-AF65-F5344CB8AC3E}">
        <p14:creationId xmlns:p14="http://schemas.microsoft.com/office/powerpoint/2010/main" val="86625287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p:cNvSpPr>
            <a:spLocks noGrp="1"/>
          </p:cNvSpPr>
          <p:nvPr>
            <p:ph type="ftr" sz="quarter" idx="11"/>
          </p:nvPr>
        </p:nvSpPr>
        <p:spPr/>
        <p:txBody>
          <a:bodyPr/>
          <a:lstStyle/>
          <a:p>
            <a:fld id="{740A2C69-15C8-4702-8F33-C4F76CCF7F64}" type="slidenum">
              <a:rPr kumimoji="1" lang="ja-JP" altLang="en-US" smtClean="0"/>
              <a:pPr/>
              <a:t>43</a:t>
            </a:fld>
            <a:endParaRPr kumimoji="1" lang="ja-JP" altLang="en-US" dirty="0"/>
          </a:p>
        </p:txBody>
      </p:sp>
      <p:sp>
        <p:nvSpPr>
          <p:cNvPr id="3" name="スライド番号プレースホルダー 2"/>
          <p:cNvSpPr>
            <a:spLocks noGrp="1"/>
          </p:cNvSpPr>
          <p:nvPr>
            <p:ph type="sldNum" sz="quarter" idx="12"/>
          </p:nvPr>
        </p:nvSpPr>
        <p:spPr/>
        <p:txBody>
          <a:bodyPr/>
          <a:lstStyle/>
          <a:p>
            <a:r>
              <a:rPr lang="de-DE" altLang="ja-JP"/>
              <a:t>CHUOKEIZAI-SHA, INC.</a:t>
            </a:r>
            <a:endParaRPr lang="ja-JP" altLang="en-US" dirty="0"/>
          </a:p>
        </p:txBody>
      </p:sp>
      <p:pic>
        <p:nvPicPr>
          <p:cNvPr id="5" name="図 4">
            <a:extLst>
              <a:ext uri="{FF2B5EF4-FFF2-40B4-BE49-F238E27FC236}">
                <a16:creationId xmlns:a16="http://schemas.microsoft.com/office/drawing/2014/main" id="{1D9C04BB-3F06-4E5B-AC83-2BE4F1CE086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39552" y="1124744"/>
            <a:ext cx="6614160" cy="3822192"/>
          </a:xfrm>
          <a:prstGeom prst="rect">
            <a:avLst/>
          </a:prstGeom>
        </p:spPr>
      </p:pic>
    </p:spTree>
    <p:extLst>
      <p:ext uri="{BB962C8B-B14F-4D97-AF65-F5344CB8AC3E}">
        <p14:creationId xmlns:p14="http://schemas.microsoft.com/office/powerpoint/2010/main" val="26418163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p:cNvSpPr>
            <a:spLocks noGrp="1"/>
          </p:cNvSpPr>
          <p:nvPr>
            <p:ph type="ftr" sz="quarter" idx="11"/>
          </p:nvPr>
        </p:nvSpPr>
        <p:spPr/>
        <p:txBody>
          <a:bodyPr/>
          <a:lstStyle/>
          <a:p>
            <a:fld id="{740A2C69-15C8-4702-8F33-C4F76CCF7F64}" type="slidenum">
              <a:rPr kumimoji="1" lang="ja-JP" altLang="en-US" smtClean="0"/>
              <a:pPr/>
              <a:t>44</a:t>
            </a:fld>
            <a:endParaRPr kumimoji="1" lang="ja-JP" altLang="en-US" dirty="0"/>
          </a:p>
        </p:txBody>
      </p:sp>
      <p:sp>
        <p:nvSpPr>
          <p:cNvPr id="3" name="スライド番号プレースホルダー 2"/>
          <p:cNvSpPr>
            <a:spLocks noGrp="1"/>
          </p:cNvSpPr>
          <p:nvPr>
            <p:ph type="sldNum" sz="quarter" idx="12"/>
          </p:nvPr>
        </p:nvSpPr>
        <p:spPr/>
        <p:txBody>
          <a:bodyPr/>
          <a:lstStyle/>
          <a:p>
            <a:r>
              <a:rPr lang="de-DE" altLang="ja-JP"/>
              <a:t>CHUOKEIZAI-SHA, INC.</a:t>
            </a:r>
            <a:endParaRPr lang="ja-JP" altLang="en-US" dirty="0"/>
          </a:p>
        </p:txBody>
      </p:sp>
      <p:pic>
        <p:nvPicPr>
          <p:cNvPr id="5" name="図 4">
            <a:extLst>
              <a:ext uri="{FF2B5EF4-FFF2-40B4-BE49-F238E27FC236}">
                <a16:creationId xmlns:a16="http://schemas.microsoft.com/office/drawing/2014/main" id="{78CFBB1F-9DA0-4509-922E-714B8EE19EA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15112" y="1196752"/>
            <a:ext cx="8113776" cy="3617976"/>
          </a:xfrm>
          <a:prstGeom prst="rect">
            <a:avLst/>
          </a:prstGeom>
        </p:spPr>
      </p:pic>
    </p:spTree>
    <p:extLst>
      <p:ext uri="{BB962C8B-B14F-4D97-AF65-F5344CB8AC3E}">
        <p14:creationId xmlns:p14="http://schemas.microsoft.com/office/powerpoint/2010/main" val="263574448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p:cNvSpPr>
            <a:spLocks noGrp="1"/>
          </p:cNvSpPr>
          <p:nvPr>
            <p:ph type="ftr" sz="quarter" idx="11"/>
          </p:nvPr>
        </p:nvSpPr>
        <p:spPr/>
        <p:txBody>
          <a:bodyPr/>
          <a:lstStyle/>
          <a:p>
            <a:fld id="{740A2C69-15C8-4702-8F33-C4F76CCF7F64}" type="slidenum">
              <a:rPr kumimoji="1" lang="ja-JP" altLang="en-US" smtClean="0"/>
              <a:pPr/>
              <a:t>45</a:t>
            </a:fld>
            <a:endParaRPr kumimoji="1" lang="ja-JP" altLang="en-US" dirty="0"/>
          </a:p>
        </p:txBody>
      </p:sp>
      <p:sp>
        <p:nvSpPr>
          <p:cNvPr id="3" name="スライド番号プレースホルダー 2"/>
          <p:cNvSpPr>
            <a:spLocks noGrp="1"/>
          </p:cNvSpPr>
          <p:nvPr>
            <p:ph type="sldNum" sz="quarter" idx="12"/>
          </p:nvPr>
        </p:nvSpPr>
        <p:spPr/>
        <p:txBody>
          <a:bodyPr/>
          <a:lstStyle/>
          <a:p>
            <a:r>
              <a:rPr lang="de-DE" altLang="ja-JP"/>
              <a:t>CHUOKEIZAI-SHA, INC.</a:t>
            </a:r>
            <a:endParaRPr lang="ja-JP" altLang="en-US" dirty="0"/>
          </a:p>
        </p:txBody>
      </p:sp>
      <p:pic>
        <p:nvPicPr>
          <p:cNvPr id="5" name="図 4">
            <a:extLst>
              <a:ext uri="{FF2B5EF4-FFF2-40B4-BE49-F238E27FC236}">
                <a16:creationId xmlns:a16="http://schemas.microsoft.com/office/drawing/2014/main" id="{52EBA18A-7240-48F3-9D1A-316935D29C2E}"/>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39552" y="476672"/>
            <a:ext cx="7629144" cy="5178552"/>
          </a:xfrm>
          <a:prstGeom prst="rect">
            <a:avLst/>
          </a:prstGeom>
        </p:spPr>
      </p:pic>
    </p:spTree>
    <p:extLst>
      <p:ext uri="{BB962C8B-B14F-4D97-AF65-F5344CB8AC3E}">
        <p14:creationId xmlns:p14="http://schemas.microsoft.com/office/powerpoint/2010/main" val="70292041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p:cNvSpPr>
            <a:spLocks noGrp="1"/>
          </p:cNvSpPr>
          <p:nvPr>
            <p:ph type="ftr" sz="quarter" idx="11"/>
          </p:nvPr>
        </p:nvSpPr>
        <p:spPr/>
        <p:txBody>
          <a:bodyPr/>
          <a:lstStyle/>
          <a:p>
            <a:fld id="{740A2C69-15C8-4702-8F33-C4F76CCF7F64}" type="slidenum">
              <a:rPr kumimoji="1" lang="ja-JP" altLang="en-US" smtClean="0"/>
              <a:pPr/>
              <a:t>46</a:t>
            </a:fld>
            <a:endParaRPr kumimoji="1" lang="ja-JP" altLang="en-US" dirty="0"/>
          </a:p>
        </p:txBody>
      </p:sp>
      <p:sp>
        <p:nvSpPr>
          <p:cNvPr id="3" name="スライド番号プレースホルダー 2"/>
          <p:cNvSpPr>
            <a:spLocks noGrp="1"/>
          </p:cNvSpPr>
          <p:nvPr>
            <p:ph type="sldNum" sz="quarter" idx="12"/>
          </p:nvPr>
        </p:nvSpPr>
        <p:spPr/>
        <p:txBody>
          <a:bodyPr/>
          <a:lstStyle/>
          <a:p>
            <a:r>
              <a:rPr lang="de-DE" altLang="ja-JP"/>
              <a:t>CHUOKEIZAI-SHA, INC.</a:t>
            </a:r>
            <a:endParaRPr lang="ja-JP" altLang="en-US" dirty="0"/>
          </a:p>
        </p:txBody>
      </p:sp>
      <p:pic>
        <p:nvPicPr>
          <p:cNvPr id="5" name="図 4">
            <a:extLst>
              <a:ext uri="{FF2B5EF4-FFF2-40B4-BE49-F238E27FC236}">
                <a16:creationId xmlns:a16="http://schemas.microsoft.com/office/drawing/2014/main" id="{F9452785-17EF-4BF3-A7DE-B20D02A0B1D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39552" y="692696"/>
            <a:ext cx="7632192" cy="4751832"/>
          </a:xfrm>
          <a:prstGeom prst="rect">
            <a:avLst/>
          </a:prstGeom>
        </p:spPr>
      </p:pic>
    </p:spTree>
    <p:extLst>
      <p:ext uri="{BB962C8B-B14F-4D97-AF65-F5344CB8AC3E}">
        <p14:creationId xmlns:p14="http://schemas.microsoft.com/office/powerpoint/2010/main" val="131260675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p:cNvSpPr>
            <a:spLocks noGrp="1"/>
          </p:cNvSpPr>
          <p:nvPr>
            <p:ph type="ftr" sz="quarter" idx="11"/>
          </p:nvPr>
        </p:nvSpPr>
        <p:spPr/>
        <p:txBody>
          <a:bodyPr/>
          <a:lstStyle/>
          <a:p>
            <a:fld id="{740A2C69-15C8-4702-8F33-C4F76CCF7F64}" type="slidenum">
              <a:rPr kumimoji="1" lang="ja-JP" altLang="en-US" smtClean="0"/>
              <a:pPr/>
              <a:t>47</a:t>
            </a:fld>
            <a:endParaRPr kumimoji="1" lang="ja-JP" altLang="en-US" dirty="0"/>
          </a:p>
        </p:txBody>
      </p:sp>
      <p:sp>
        <p:nvSpPr>
          <p:cNvPr id="3" name="スライド番号プレースホルダー 2"/>
          <p:cNvSpPr>
            <a:spLocks noGrp="1"/>
          </p:cNvSpPr>
          <p:nvPr>
            <p:ph type="sldNum" sz="quarter" idx="12"/>
          </p:nvPr>
        </p:nvSpPr>
        <p:spPr/>
        <p:txBody>
          <a:bodyPr/>
          <a:lstStyle/>
          <a:p>
            <a:r>
              <a:rPr lang="de-DE" altLang="ja-JP"/>
              <a:t>CHUOKEIZAI-SHA, INC.</a:t>
            </a:r>
            <a:endParaRPr lang="ja-JP" altLang="en-US" dirty="0"/>
          </a:p>
        </p:txBody>
      </p:sp>
      <p:pic>
        <p:nvPicPr>
          <p:cNvPr id="5" name="図 4">
            <a:extLst>
              <a:ext uri="{FF2B5EF4-FFF2-40B4-BE49-F238E27FC236}">
                <a16:creationId xmlns:a16="http://schemas.microsoft.com/office/drawing/2014/main" id="{F139BCAB-397E-4DA4-9EDA-1FD814CF8B8F}"/>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39552" y="461360"/>
            <a:ext cx="7744968" cy="5199888"/>
          </a:xfrm>
          <a:prstGeom prst="rect">
            <a:avLst/>
          </a:prstGeom>
        </p:spPr>
      </p:pic>
    </p:spTree>
    <p:extLst>
      <p:ext uri="{BB962C8B-B14F-4D97-AF65-F5344CB8AC3E}">
        <p14:creationId xmlns:p14="http://schemas.microsoft.com/office/powerpoint/2010/main" val="311564218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p:cNvSpPr>
            <a:spLocks noGrp="1"/>
          </p:cNvSpPr>
          <p:nvPr>
            <p:ph type="ftr" sz="quarter" idx="11"/>
          </p:nvPr>
        </p:nvSpPr>
        <p:spPr/>
        <p:txBody>
          <a:bodyPr/>
          <a:lstStyle/>
          <a:p>
            <a:fld id="{740A2C69-15C8-4702-8F33-C4F76CCF7F64}" type="slidenum">
              <a:rPr kumimoji="1" lang="ja-JP" altLang="en-US" smtClean="0"/>
              <a:pPr/>
              <a:t>48</a:t>
            </a:fld>
            <a:endParaRPr kumimoji="1" lang="ja-JP" altLang="en-US" dirty="0"/>
          </a:p>
        </p:txBody>
      </p:sp>
      <p:sp>
        <p:nvSpPr>
          <p:cNvPr id="3" name="スライド番号プレースホルダー 2"/>
          <p:cNvSpPr>
            <a:spLocks noGrp="1"/>
          </p:cNvSpPr>
          <p:nvPr>
            <p:ph type="sldNum" sz="quarter" idx="12"/>
          </p:nvPr>
        </p:nvSpPr>
        <p:spPr/>
        <p:txBody>
          <a:bodyPr/>
          <a:lstStyle/>
          <a:p>
            <a:r>
              <a:rPr lang="de-DE" altLang="ja-JP"/>
              <a:t>CHUOKEIZAI-SHA, INC.</a:t>
            </a:r>
            <a:endParaRPr lang="ja-JP" altLang="en-US" dirty="0"/>
          </a:p>
        </p:txBody>
      </p:sp>
      <p:pic>
        <p:nvPicPr>
          <p:cNvPr id="5" name="図 4">
            <a:extLst>
              <a:ext uri="{FF2B5EF4-FFF2-40B4-BE49-F238E27FC236}">
                <a16:creationId xmlns:a16="http://schemas.microsoft.com/office/drawing/2014/main" id="{495B807A-F023-4A1F-BB05-0C63072DD9CB}"/>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39552" y="620688"/>
            <a:ext cx="7306056" cy="4876800"/>
          </a:xfrm>
          <a:prstGeom prst="rect">
            <a:avLst/>
          </a:prstGeom>
        </p:spPr>
      </p:pic>
    </p:spTree>
    <p:extLst>
      <p:ext uri="{BB962C8B-B14F-4D97-AF65-F5344CB8AC3E}">
        <p14:creationId xmlns:p14="http://schemas.microsoft.com/office/powerpoint/2010/main" val="242098599"/>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p:cNvSpPr>
            <a:spLocks noGrp="1"/>
          </p:cNvSpPr>
          <p:nvPr>
            <p:ph type="ftr" sz="quarter" idx="11"/>
          </p:nvPr>
        </p:nvSpPr>
        <p:spPr/>
        <p:txBody>
          <a:bodyPr/>
          <a:lstStyle/>
          <a:p>
            <a:fld id="{740A2C69-15C8-4702-8F33-C4F76CCF7F64}" type="slidenum">
              <a:rPr kumimoji="1" lang="ja-JP" altLang="en-US" smtClean="0"/>
              <a:pPr/>
              <a:t>49</a:t>
            </a:fld>
            <a:endParaRPr kumimoji="1" lang="ja-JP" altLang="en-US" dirty="0"/>
          </a:p>
        </p:txBody>
      </p:sp>
      <p:sp>
        <p:nvSpPr>
          <p:cNvPr id="3" name="スライド番号プレースホルダー 2"/>
          <p:cNvSpPr>
            <a:spLocks noGrp="1"/>
          </p:cNvSpPr>
          <p:nvPr>
            <p:ph type="sldNum" sz="quarter" idx="12"/>
          </p:nvPr>
        </p:nvSpPr>
        <p:spPr/>
        <p:txBody>
          <a:bodyPr/>
          <a:lstStyle/>
          <a:p>
            <a:r>
              <a:rPr lang="de-DE" altLang="ja-JP"/>
              <a:t>CHUOKEIZAI-SHA, INC.</a:t>
            </a:r>
            <a:endParaRPr lang="ja-JP" altLang="en-US" dirty="0"/>
          </a:p>
        </p:txBody>
      </p:sp>
      <p:pic>
        <p:nvPicPr>
          <p:cNvPr id="5" name="図 4">
            <a:extLst>
              <a:ext uri="{FF2B5EF4-FFF2-40B4-BE49-F238E27FC236}">
                <a16:creationId xmlns:a16="http://schemas.microsoft.com/office/drawing/2014/main" id="{0174838E-73A3-40FE-85ED-1575294A439E}"/>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39552" y="656816"/>
            <a:ext cx="7473696" cy="4788408"/>
          </a:xfrm>
          <a:prstGeom prst="rect">
            <a:avLst/>
          </a:prstGeom>
        </p:spPr>
      </p:pic>
    </p:spTree>
    <p:extLst>
      <p:ext uri="{BB962C8B-B14F-4D97-AF65-F5344CB8AC3E}">
        <p14:creationId xmlns:p14="http://schemas.microsoft.com/office/powerpoint/2010/main" val="305025964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p:cNvSpPr>
            <a:spLocks noGrp="1"/>
          </p:cNvSpPr>
          <p:nvPr>
            <p:ph type="ftr" sz="quarter" idx="11"/>
          </p:nvPr>
        </p:nvSpPr>
        <p:spPr/>
        <p:txBody>
          <a:bodyPr/>
          <a:lstStyle/>
          <a:p>
            <a:fld id="{740A2C69-15C8-4702-8F33-C4F76CCF7F64}" type="slidenum">
              <a:rPr kumimoji="1" lang="ja-JP" altLang="en-US" smtClean="0"/>
              <a:pPr/>
              <a:t>5</a:t>
            </a:fld>
            <a:endParaRPr kumimoji="1" lang="ja-JP" altLang="en-US" dirty="0"/>
          </a:p>
        </p:txBody>
      </p:sp>
      <p:sp>
        <p:nvSpPr>
          <p:cNvPr id="3" name="スライド番号プレースホルダー 2"/>
          <p:cNvSpPr>
            <a:spLocks noGrp="1"/>
          </p:cNvSpPr>
          <p:nvPr>
            <p:ph type="sldNum" sz="quarter" idx="12"/>
          </p:nvPr>
        </p:nvSpPr>
        <p:spPr/>
        <p:txBody>
          <a:bodyPr/>
          <a:lstStyle/>
          <a:p>
            <a:r>
              <a:rPr lang="de-DE" altLang="ja-JP"/>
              <a:t>CHUOKEIZAI-SHA, INC.</a:t>
            </a:r>
            <a:endParaRPr lang="ja-JP" altLang="en-US" dirty="0"/>
          </a:p>
        </p:txBody>
      </p:sp>
      <p:pic>
        <p:nvPicPr>
          <p:cNvPr id="5" name="図 4">
            <a:extLst>
              <a:ext uri="{FF2B5EF4-FFF2-40B4-BE49-F238E27FC236}">
                <a16:creationId xmlns:a16="http://schemas.microsoft.com/office/drawing/2014/main" id="{BED45B63-0807-44CE-9397-B6591A6F2628}"/>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61776" y="432000"/>
            <a:ext cx="7022592" cy="5283403"/>
          </a:xfrm>
          <a:prstGeom prst="rect">
            <a:avLst/>
          </a:prstGeom>
        </p:spPr>
      </p:pic>
    </p:spTree>
    <p:extLst>
      <p:ext uri="{BB962C8B-B14F-4D97-AF65-F5344CB8AC3E}">
        <p14:creationId xmlns:p14="http://schemas.microsoft.com/office/powerpoint/2010/main" val="392376925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p:cNvSpPr>
            <a:spLocks noGrp="1"/>
          </p:cNvSpPr>
          <p:nvPr>
            <p:ph type="ftr" sz="quarter" idx="11"/>
          </p:nvPr>
        </p:nvSpPr>
        <p:spPr/>
        <p:txBody>
          <a:bodyPr/>
          <a:lstStyle/>
          <a:p>
            <a:fld id="{740A2C69-15C8-4702-8F33-C4F76CCF7F64}" type="slidenum">
              <a:rPr kumimoji="1" lang="ja-JP" altLang="en-US" smtClean="0"/>
              <a:pPr/>
              <a:t>50</a:t>
            </a:fld>
            <a:endParaRPr kumimoji="1" lang="ja-JP" altLang="en-US" dirty="0"/>
          </a:p>
        </p:txBody>
      </p:sp>
      <p:sp>
        <p:nvSpPr>
          <p:cNvPr id="3" name="スライド番号プレースホルダー 2"/>
          <p:cNvSpPr>
            <a:spLocks noGrp="1"/>
          </p:cNvSpPr>
          <p:nvPr>
            <p:ph type="sldNum" sz="quarter" idx="12"/>
          </p:nvPr>
        </p:nvSpPr>
        <p:spPr/>
        <p:txBody>
          <a:bodyPr/>
          <a:lstStyle/>
          <a:p>
            <a:r>
              <a:rPr lang="de-DE" altLang="ja-JP"/>
              <a:t>CHUOKEIZAI-SHA, INC.</a:t>
            </a:r>
            <a:endParaRPr lang="ja-JP" altLang="en-US" dirty="0"/>
          </a:p>
        </p:txBody>
      </p:sp>
      <p:pic>
        <p:nvPicPr>
          <p:cNvPr id="5" name="図 4">
            <a:extLst>
              <a:ext uri="{FF2B5EF4-FFF2-40B4-BE49-F238E27FC236}">
                <a16:creationId xmlns:a16="http://schemas.microsoft.com/office/drawing/2014/main" id="{D4E2BC78-80E9-4EFC-A091-35102C6C930B}"/>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39552" y="656816"/>
            <a:ext cx="7473696" cy="4788408"/>
          </a:xfrm>
          <a:prstGeom prst="rect">
            <a:avLst/>
          </a:prstGeom>
        </p:spPr>
      </p:pic>
    </p:spTree>
    <p:extLst>
      <p:ext uri="{BB962C8B-B14F-4D97-AF65-F5344CB8AC3E}">
        <p14:creationId xmlns:p14="http://schemas.microsoft.com/office/powerpoint/2010/main" val="2532859924"/>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p:cNvSpPr>
            <a:spLocks noGrp="1"/>
          </p:cNvSpPr>
          <p:nvPr>
            <p:ph type="ftr" sz="quarter" idx="11"/>
          </p:nvPr>
        </p:nvSpPr>
        <p:spPr/>
        <p:txBody>
          <a:bodyPr/>
          <a:lstStyle/>
          <a:p>
            <a:fld id="{740A2C69-15C8-4702-8F33-C4F76CCF7F64}" type="slidenum">
              <a:rPr kumimoji="1" lang="ja-JP" altLang="en-US" smtClean="0"/>
              <a:pPr/>
              <a:t>51</a:t>
            </a:fld>
            <a:endParaRPr kumimoji="1" lang="ja-JP" altLang="en-US" dirty="0"/>
          </a:p>
        </p:txBody>
      </p:sp>
      <p:sp>
        <p:nvSpPr>
          <p:cNvPr id="3" name="スライド番号プレースホルダー 2"/>
          <p:cNvSpPr>
            <a:spLocks noGrp="1"/>
          </p:cNvSpPr>
          <p:nvPr>
            <p:ph type="sldNum" sz="quarter" idx="12"/>
          </p:nvPr>
        </p:nvSpPr>
        <p:spPr/>
        <p:txBody>
          <a:bodyPr/>
          <a:lstStyle/>
          <a:p>
            <a:r>
              <a:rPr lang="de-DE" altLang="ja-JP"/>
              <a:t>CHUOKEIZAI-SHA, INC.</a:t>
            </a:r>
            <a:endParaRPr lang="ja-JP" altLang="en-US" dirty="0"/>
          </a:p>
        </p:txBody>
      </p:sp>
      <p:pic>
        <p:nvPicPr>
          <p:cNvPr id="5" name="図 4">
            <a:extLst>
              <a:ext uri="{FF2B5EF4-FFF2-40B4-BE49-F238E27FC236}">
                <a16:creationId xmlns:a16="http://schemas.microsoft.com/office/drawing/2014/main" id="{710445E6-AD39-4FD8-8812-0BBB93EDA1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39552" y="1556792"/>
            <a:ext cx="7470648" cy="2959608"/>
          </a:xfrm>
          <a:prstGeom prst="rect">
            <a:avLst/>
          </a:prstGeom>
        </p:spPr>
      </p:pic>
    </p:spTree>
    <p:extLst>
      <p:ext uri="{BB962C8B-B14F-4D97-AF65-F5344CB8AC3E}">
        <p14:creationId xmlns:p14="http://schemas.microsoft.com/office/powerpoint/2010/main" val="1733346473"/>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p:cNvSpPr>
            <a:spLocks noGrp="1"/>
          </p:cNvSpPr>
          <p:nvPr>
            <p:ph type="ftr" sz="quarter" idx="11"/>
          </p:nvPr>
        </p:nvSpPr>
        <p:spPr/>
        <p:txBody>
          <a:bodyPr/>
          <a:lstStyle/>
          <a:p>
            <a:fld id="{740A2C69-15C8-4702-8F33-C4F76CCF7F64}" type="slidenum">
              <a:rPr kumimoji="1" lang="ja-JP" altLang="en-US" smtClean="0"/>
              <a:pPr/>
              <a:t>52</a:t>
            </a:fld>
            <a:endParaRPr kumimoji="1" lang="ja-JP" altLang="en-US" dirty="0"/>
          </a:p>
        </p:txBody>
      </p:sp>
      <p:sp>
        <p:nvSpPr>
          <p:cNvPr id="3" name="スライド番号プレースホルダー 2"/>
          <p:cNvSpPr>
            <a:spLocks noGrp="1"/>
          </p:cNvSpPr>
          <p:nvPr>
            <p:ph type="sldNum" sz="quarter" idx="12"/>
          </p:nvPr>
        </p:nvSpPr>
        <p:spPr/>
        <p:txBody>
          <a:bodyPr/>
          <a:lstStyle/>
          <a:p>
            <a:r>
              <a:rPr lang="de-DE" altLang="ja-JP"/>
              <a:t>CHUOKEIZAI-SHA, INC.</a:t>
            </a:r>
            <a:endParaRPr lang="ja-JP" altLang="en-US" dirty="0"/>
          </a:p>
        </p:txBody>
      </p:sp>
      <p:pic>
        <p:nvPicPr>
          <p:cNvPr id="5" name="図 4">
            <a:extLst>
              <a:ext uri="{FF2B5EF4-FFF2-40B4-BE49-F238E27FC236}">
                <a16:creationId xmlns:a16="http://schemas.microsoft.com/office/drawing/2014/main" id="{4AC72050-597D-46F0-B374-CEE7B12C97C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23945" y="426552"/>
            <a:ext cx="6600383" cy="5234696"/>
          </a:xfrm>
          <a:prstGeom prst="rect">
            <a:avLst/>
          </a:prstGeom>
        </p:spPr>
      </p:pic>
    </p:spTree>
    <p:extLst>
      <p:ext uri="{BB962C8B-B14F-4D97-AF65-F5344CB8AC3E}">
        <p14:creationId xmlns:p14="http://schemas.microsoft.com/office/powerpoint/2010/main" val="1528167087"/>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p:cNvSpPr>
            <a:spLocks noGrp="1"/>
          </p:cNvSpPr>
          <p:nvPr>
            <p:ph type="ftr" sz="quarter" idx="11"/>
          </p:nvPr>
        </p:nvSpPr>
        <p:spPr/>
        <p:txBody>
          <a:bodyPr/>
          <a:lstStyle/>
          <a:p>
            <a:fld id="{740A2C69-15C8-4702-8F33-C4F76CCF7F64}" type="slidenum">
              <a:rPr kumimoji="1" lang="ja-JP" altLang="en-US" smtClean="0"/>
              <a:pPr/>
              <a:t>53</a:t>
            </a:fld>
            <a:endParaRPr kumimoji="1" lang="ja-JP" altLang="en-US" dirty="0"/>
          </a:p>
        </p:txBody>
      </p:sp>
      <p:sp>
        <p:nvSpPr>
          <p:cNvPr id="3" name="スライド番号プレースホルダー 2"/>
          <p:cNvSpPr>
            <a:spLocks noGrp="1"/>
          </p:cNvSpPr>
          <p:nvPr>
            <p:ph type="sldNum" sz="quarter" idx="12"/>
          </p:nvPr>
        </p:nvSpPr>
        <p:spPr/>
        <p:txBody>
          <a:bodyPr/>
          <a:lstStyle/>
          <a:p>
            <a:r>
              <a:rPr lang="de-DE" altLang="ja-JP"/>
              <a:t>CHUOKEIZAI-SHA, INC.</a:t>
            </a:r>
            <a:endParaRPr lang="ja-JP" altLang="en-US" dirty="0"/>
          </a:p>
        </p:txBody>
      </p:sp>
      <p:pic>
        <p:nvPicPr>
          <p:cNvPr id="5" name="図 4">
            <a:extLst>
              <a:ext uri="{FF2B5EF4-FFF2-40B4-BE49-F238E27FC236}">
                <a16:creationId xmlns:a16="http://schemas.microsoft.com/office/drawing/2014/main" id="{FC54C033-E2E5-46E2-8F7A-D160A96A31D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39552" y="476600"/>
            <a:ext cx="6702552" cy="5184648"/>
          </a:xfrm>
          <a:prstGeom prst="rect">
            <a:avLst/>
          </a:prstGeom>
        </p:spPr>
      </p:pic>
    </p:spTree>
    <p:extLst>
      <p:ext uri="{BB962C8B-B14F-4D97-AF65-F5344CB8AC3E}">
        <p14:creationId xmlns:p14="http://schemas.microsoft.com/office/powerpoint/2010/main" val="1995118196"/>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p:cNvSpPr>
            <a:spLocks noGrp="1"/>
          </p:cNvSpPr>
          <p:nvPr>
            <p:ph type="ftr" sz="quarter" idx="11"/>
          </p:nvPr>
        </p:nvSpPr>
        <p:spPr/>
        <p:txBody>
          <a:bodyPr/>
          <a:lstStyle/>
          <a:p>
            <a:fld id="{740A2C69-15C8-4702-8F33-C4F76CCF7F64}" type="slidenum">
              <a:rPr kumimoji="1" lang="ja-JP" altLang="en-US" smtClean="0"/>
              <a:pPr/>
              <a:t>54</a:t>
            </a:fld>
            <a:endParaRPr kumimoji="1" lang="ja-JP" altLang="en-US" dirty="0"/>
          </a:p>
        </p:txBody>
      </p:sp>
      <p:sp>
        <p:nvSpPr>
          <p:cNvPr id="3" name="スライド番号プレースホルダー 2"/>
          <p:cNvSpPr>
            <a:spLocks noGrp="1"/>
          </p:cNvSpPr>
          <p:nvPr>
            <p:ph type="sldNum" sz="quarter" idx="12"/>
          </p:nvPr>
        </p:nvSpPr>
        <p:spPr/>
        <p:txBody>
          <a:bodyPr/>
          <a:lstStyle/>
          <a:p>
            <a:r>
              <a:rPr lang="de-DE" altLang="ja-JP"/>
              <a:t>CHUOKEIZAI-SHA, INC.</a:t>
            </a:r>
            <a:endParaRPr lang="ja-JP" altLang="en-US" dirty="0"/>
          </a:p>
        </p:txBody>
      </p:sp>
      <p:pic>
        <p:nvPicPr>
          <p:cNvPr id="5" name="図 4">
            <a:extLst>
              <a:ext uri="{FF2B5EF4-FFF2-40B4-BE49-F238E27FC236}">
                <a16:creationId xmlns:a16="http://schemas.microsoft.com/office/drawing/2014/main" id="{1C525B49-2D6F-4035-B606-FDBECAB440F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39552" y="714728"/>
            <a:ext cx="7278624" cy="4730496"/>
          </a:xfrm>
          <a:prstGeom prst="rect">
            <a:avLst/>
          </a:prstGeom>
        </p:spPr>
      </p:pic>
    </p:spTree>
    <p:extLst>
      <p:ext uri="{BB962C8B-B14F-4D97-AF65-F5344CB8AC3E}">
        <p14:creationId xmlns:p14="http://schemas.microsoft.com/office/powerpoint/2010/main" val="130269025"/>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p:cNvSpPr>
            <a:spLocks noGrp="1"/>
          </p:cNvSpPr>
          <p:nvPr>
            <p:ph type="ftr" sz="quarter" idx="11"/>
          </p:nvPr>
        </p:nvSpPr>
        <p:spPr/>
        <p:txBody>
          <a:bodyPr/>
          <a:lstStyle/>
          <a:p>
            <a:fld id="{740A2C69-15C8-4702-8F33-C4F76CCF7F64}" type="slidenum">
              <a:rPr kumimoji="1" lang="ja-JP" altLang="en-US" smtClean="0"/>
              <a:pPr/>
              <a:t>55</a:t>
            </a:fld>
            <a:endParaRPr kumimoji="1" lang="ja-JP" altLang="en-US" dirty="0"/>
          </a:p>
        </p:txBody>
      </p:sp>
      <p:sp>
        <p:nvSpPr>
          <p:cNvPr id="3" name="スライド番号プレースホルダー 2"/>
          <p:cNvSpPr>
            <a:spLocks noGrp="1"/>
          </p:cNvSpPr>
          <p:nvPr>
            <p:ph type="sldNum" sz="quarter" idx="12"/>
          </p:nvPr>
        </p:nvSpPr>
        <p:spPr/>
        <p:txBody>
          <a:bodyPr/>
          <a:lstStyle/>
          <a:p>
            <a:r>
              <a:rPr lang="de-DE" altLang="ja-JP"/>
              <a:t>CHUOKEIZAI-SHA, INC.</a:t>
            </a:r>
            <a:endParaRPr lang="ja-JP" altLang="en-US" dirty="0"/>
          </a:p>
        </p:txBody>
      </p:sp>
      <p:pic>
        <p:nvPicPr>
          <p:cNvPr id="5" name="図 4">
            <a:extLst>
              <a:ext uri="{FF2B5EF4-FFF2-40B4-BE49-F238E27FC236}">
                <a16:creationId xmlns:a16="http://schemas.microsoft.com/office/drawing/2014/main" id="{38F44747-FF83-468C-B938-669EF11DBC9C}"/>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39552" y="1196752"/>
            <a:ext cx="6906768" cy="3752088"/>
          </a:xfrm>
          <a:prstGeom prst="rect">
            <a:avLst/>
          </a:prstGeom>
        </p:spPr>
      </p:pic>
    </p:spTree>
    <p:extLst>
      <p:ext uri="{BB962C8B-B14F-4D97-AF65-F5344CB8AC3E}">
        <p14:creationId xmlns:p14="http://schemas.microsoft.com/office/powerpoint/2010/main" val="12477281"/>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p:cNvSpPr>
            <a:spLocks noGrp="1"/>
          </p:cNvSpPr>
          <p:nvPr>
            <p:ph type="ftr" sz="quarter" idx="11"/>
          </p:nvPr>
        </p:nvSpPr>
        <p:spPr/>
        <p:txBody>
          <a:bodyPr/>
          <a:lstStyle/>
          <a:p>
            <a:fld id="{740A2C69-15C8-4702-8F33-C4F76CCF7F64}" type="slidenum">
              <a:rPr kumimoji="1" lang="ja-JP" altLang="en-US" smtClean="0"/>
              <a:pPr/>
              <a:t>56</a:t>
            </a:fld>
            <a:endParaRPr kumimoji="1" lang="ja-JP" altLang="en-US" dirty="0"/>
          </a:p>
        </p:txBody>
      </p:sp>
      <p:sp>
        <p:nvSpPr>
          <p:cNvPr id="3" name="スライド番号プレースホルダー 2"/>
          <p:cNvSpPr>
            <a:spLocks noGrp="1"/>
          </p:cNvSpPr>
          <p:nvPr>
            <p:ph type="sldNum" sz="quarter" idx="12"/>
          </p:nvPr>
        </p:nvSpPr>
        <p:spPr/>
        <p:txBody>
          <a:bodyPr/>
          <a:lstStyle/>
          <a:p>
            <a:r>
              <a:rPr lang="de-DE" altLang="ja-JP"/>
              <a:t>CHUOKEIZAI-SHA, INC.</a:t>
            </a:r>
            <a:endParaRPr lang="ja-JP" altLang="en-US" dirty="0"/>
          </a:p>
        </p:txBody>
      </p:sp>
      <p:pic>
        <p:nvPicPr>
          <p:cNvPr id="5" name="図 4">
            <a:extLst>
              <a:ext uri="{FF2B5EF4-FFF2-40B4-BE49-F238E27FC236}">
                <a16:creationId xmlns:a16="http://schemas.microsoft.com/office/drawing/2014/main" id="{098EFADF-7940-4425-9BCE-74CF975DCE8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39552" y="836712"/>
            <a:ext cx="7479792" cy="4501896"/>
          </a:xfrm>
          <a:prstGeom prst="rect">
            <a:avLst/>
          </a:prstGeom>
        </p:spPr>
      </p:pic>
    </p:spTree>
    <p:extLst>
      <p:ext uri="{BB962C8B-B14F-4D97-AF65-F5344CB8AC3E}">
        <p14:creationId xmlns:p14="http://schemas.microsoft.com/office/powerpoint/2010/main" val="789204614"/>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p:cNvSpPr>
            <a:spLocks noGrp="1"/>
          </p:cNvSpPr>
          <p:nvPr>
            <p:ph type="ftr" sz="quarter" idx="11"/>
          </p:nvPr>
        </p:nvSpPr>
        <p:spPr/>
        <p:txBody>
          <a:bodyPr/>
          <a:lstStyle/>
          <a:p>
            <a:fld id="{740A2C69-15C8-4702-8F33-C4F76CCF7F64}" type="slidenum">
              <a:rPr kumimoji="1" lang="ja-JP" altLang="en-US" smtClean="0"/>
              <a:pPr/>
              <a:t>57</a:t>
            </a:fld>
            <a:endParaRPr kumimoji="1" lang="ja-JP" altLang="en-US" dirty="0"/>
          </a:p>
        </p:txBody>
      </p:sp>
      <p:sp>
        <p:nvSpPr>
          <p:cNvPr id="3" name="スライド番号プレースホルダー 2"/>
          <p:cNvSpPr>
            <a:spLocks noGrp="1"/>
          </p:cNvSpPr>
          <p:nvPr>
            <p:ph type="sldNum" sz="quarter" idx="12"/>
          </p:nvPr>
        </p:nvSpPr>
        <p:spPr/>
        <p:txBody>
          <a:bodyPr/>
          <a:lstStyle/>
          <a:p>
            <a:r>
              <a:rPr lang="de-DE" altLang="ja-JP"/>
              <a:t>CHUOKEIZAI-SHA, INC.</a:t>
            </a:r>
            <a:endParaRPr lang="ja-JP" altLang="en-US" dirty="0"/>
          </a:p>
        </p:txBody>
      </p:sp>
      <p:pic>
        <p:nvPicPr>
          <p:cNvPr id="5" name="図 4">
            <a:extLst>
              <a:ext uri="{FF2B5EF4-FFF2-40B4-BE49-F238E27FC236}">
                <a16:creationId xmlns:a16="http://schemas.microsoft.com/office/drawing/2014/main" id="{6FF24AC9-B899-426F-9A9F-CBAE8801A73C}"/>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39552" y="476672"/>
            <a:ext cx="6989064" cy="5154168"/>
          </a:xfrm>
          <a:prstGeom prst="rect">
            <a:avLst/>
          </a:prstGeom>
        </p:spPr>
      </p:pic>
    </p:spTree>
    <p:extLst>
      <p:ext uri="{BB962C8B-B14F-4D97-AF65-F5344CB8AC3E}">
        <p14:creationId xmlns:p14="http://schemas.microsoft.com/office/powerpoint/2010/main" val="2489947379"/>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p:cNvSpPr>
            <a:spLocks noGrp="1"/>
          </p:cNvSpPr>
          <p:nvPr>
            <p:ph type="ftr" sz="quarter" idx="11"/>
          </p:nvPr>
        </p:nvSpPr>
        <p:spPr/>
        <p:txBody>
          <a:bodyPr/>
          <a:lstStyle/>
          <a:p>
            <a:fld id="{740A2C69-15C8-4702-8F33-C4F76CCF7F64}" type="slidenum">
              <a:rPr kumimoji="1" lang="ja-JP" altLang="en-US" smtClean="0"/>
              <a:pPr/>
              <a:t>58</a:t>
            </a:fld>
            <a:endParaRPr kumimoji="1" lang="ja-JP" altLang="en-US" dirty="0"/>
          </a:p>
        </p:txBody>
      </p:sp>
      <p:sp>
        <p:nvSpPr>
          <p:cNvPr id="3" name="スライド番号プレースホルダー 2"/>
          <p:cNvSpPr>
            <a:spLocks noGrp="1"/>
          </p:cNvSpPr>
          <p:nvPr>
            <p:ph type="sldNum" sz="quarter" idx="12"/>
          </p:nvPr>
        </p:nvSpPr>
        <p:spPr/>
        <p:txBody>
          <a:bodyPr/>
          <a:lstStyle/>
          <a:p>
            <a:r>
              <a:rPr lang="de-DE" altLang="ja-JP"/>
              <a:t>CHUOKEIZAI-SHA, INC.</a:t>
            </a:r>
            <a:endParaRPr lang="ja-JP" altLang="en-US" dirty="0"/>
          </a:p>
        </p:txBody>
      </p:sp>
      <p:pic>
        <p:nvPicPr>
          <p:cNvPr id="5" name="図 4">
            <a:extLst>
              <a:ext uri="{FF2B5EF4-FFF2-40B4-BE49-F238E27FC236}">
                <a16:creationId xmlns:a16="http://schemas.microsoft.com/office/drawing/2014/main" id="{22B300E0-A933-4ED4-A7A1-D958E1A4C85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39552" y="548680"/>
            <a:ext cx="7507224" cy="4974336"/>
          </a:xfrm>
          <a:prstGeom prst="rect">
            <a:avLst/>
          </a:prstGeom>
        </p:spPr>
      </p:pic>
    </p:spTree>
    <p:extLst>
      <p:ext uri="{BB962C8B-B14F-4D97-AF65-F5344CB8AC3E}">
        <p14:creationId xmlns:p14="http://schemas.microsoft.com/office/powerpoint/2010/main" val="2704749533"/>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p:cNvSpPr>
            <a:spLocks noGrp="1"/>
          </p:cNvSpPr>
          <p:nvPr>
            <p:ph type="ftr" sz="quarter" idx="11"/>
          </p:nvPr>
        </p:nvSpPr>
        <p:spPr/>
        <p:txBody>
          <a:bodyPr/>
          <a:lstStyle/>
          <a:p>
            <a:fld id="{740A2C69-15C8-4702-8F33-C4F76CCF7F64}" type="slidenum">
              <a:rPr kumimoji="1" lang="ja-JP" altLang="en-US" smtClean="0"/>
              <a:pPr/>
              <a:t>59</a:t>
            </a:fld>
            <a:endParaRPr kumimoji="1" lang="ja-JP" altLang="en-US" dirty="0"/>
          </a:p>
        </p:txBody>
      </p:sp>
      <p:sp>
        <p:nvSpPr>
          <p:cNvPr id="3" name="スライド番号プレースホルダー 2"/>
          <p:cNvSpPr>
            <a:spLocks noGrp="1"/>
          </p:cNvSpPr>
          <p:nvPr>
            <p:ph type="sldNum" sz="quarter" idx="12"/>
          </p:nvPr>
        </p:nvSpPr>
        <p:spPr/>
        <p:txBody>
          <a:bodyPr/>
          <a:lstStyle/>
          <a:p>
            <a:r>
              <a:rPr lang="de-DE" altLang="ja-JP"/>
              <a:t>CHUOKEIZAI-SHA, INC.</a:t>
            </a:r>
            <a:endParaRPr lang="ja-JP" altLang="en-US" dirty="0"/>
          </a:p>
        </p:txBody>
      </p:sp>
      <p:pic>
        <p:nvPicPr>
          <p:cNvPr id="5" name="図 4">
            <a:extLst>
              <a:ext uri="{FF2B5EF4-FFF2-40B4-BE49-F238E27FC236}">
                <a16:creationId xmlns:a16="http://schemas.microsoft.com/office/drawing/2014/main" id="{D62EE822-C6F7-4B10-A961-A91D5496579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43484" y="829792"/>
            <a:ext cx="8257032" cy="4471416"/>
          </a:xfrm>
          <a:prstGeom prst="rect">
            <a:avLst/>
          </a:prstGeom>
        </p:spPr>
      </p:pic>
    </p:spTree>
    <p:extLst>
      <p:ext uri="{BB962C8B-B14F-4D97-AF65-F5344CB8AC3E}">
        <p14:creationId xmlns:p14="http://schemas.microsoft.com/office/powerpoint/2010/main" val="229317380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p:cNvSpPr>
            <a:spLocks noGrp="1"/>
          </p:cNvSpPr>
          <p:nvPr>
            <p:ph type="ftr" sz="quarter" idx="11"/>
          </p:nvPr>
        </p:nvSpPr>
        <p:spPr/>
        <p:txBody>
          <a:bodyPr/>
          <a:lstStyle/>
          <a:p>
            <a:fld id="{740A2C69-15C8-4702-8F33-C4F76CCF7F64}" type="slidenum">
              <a:rPr kumimoji="1" lang="ja-JP" altLang="en-US" smtClean="0"/>
              <a:pPr/>
              <a:t>6</a:t>
            </a:fld>
            <a:endParaRPr kumimoji="1" lang="ja-JP" altLang="en-US" dirty="0"/>
          </a:p>
        </p:txBody>
      </p:sp>
      <p:sp>
        <p:nvSpPr>
          <p:cNvPr id="3" name="スライド番号プレースホルダー 2"/>
          <p:cNvSpPr>
            <a:spLocks noGrp="1"/>
          </p:cNvSpPr>
          <p:nvPr>
            <p:ph type="sldNum" sz="quarter" idx="12"/>
          </p:nvPr>
        </p:nvSpPr>
        <p:spPr/>
        <p:txBody>
          <a:bodyPr/>
          <a:lstStyle/>
          <a:p>
            <a:r>
              <a:rPr lang="de-DE" altLang="ja-JP"/>
              <a:t>CHUOKEIZAI-SHA, INC.</a:t>
            </a:r>
            <a:endParaRPr lang="ja-JP" altLang="en-US" dirty="0"/>
          </a:p>
        </p:txBody>
      </p:sp>
      <p:pic>
        <p:nvPicPr>
          <p:cNvPr id="5" name="図 4">
            <a:extLst>
              <a:ext uri="{FF2B5EF4-FFF2-40B4-BE49-F238E27FC236}">
                <a16:creationId xmlns:a16="http://schemas.microsoft.com/office/drawing/2014/main" id="{3094DCE4-E386-4E26-990C-754EC28ADBC9}"/>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39552" y="548680"/>
            <a:ext cx="7641336" cy="4983480"/>
          </a:xfrm>
          <a:prstGeom prst="rect">
            <a:avLst/>
          </a:prstGeom>
        </p:spPr>
      </p:pic>
    </p:spTree>
    <p:extLst>
      <p:ext uri="{BB962C8B-B14F-4D97-AF65-F5344CB8AC3E}">
        <p14:creationId xmlns:p14="http://schemas.microsoft.com/office/powerpoint/2010/main" val="1893114058"/>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p:cNvSpPr>
            <a:spLocks noGrp="1"/>
          </p:cNvSpPr>
          <p:nvPr>
            <p:ph type="ftr" sz="quarter" idx="11"/>
          </p:nvPr>
        </p:nvSpPr>
        <p:spPr/>
        <p:txBody>
          <a:bodyPr/>
          <a:lstStyle/>
          <a:p>
            <a:fld id="{740A2C69-15C8-4702-8F33-C4F76CCF7F64}" type="slidenum">
              <a:rPr kumimoji="1" lang="ja-JP" altLang="en-US" smtClean="0"/>
              <a:pPr/>
              <a:t>60</a:t>
            </a:fld>
            <a:endParaRPr kumimoji="1" lang="ja-JP" altLang="en-US" dirty="0"/>
          </a:p>
        </p:txBody>
      </p:sp>
      <p:sp>
        <p:nvSpPr>
          <p:cNvPr id="3" name="スライド番号プレースホルダー 2"/>
          <p:cNvSpPr>
            <a:spLocks noGrp="1"/>
          </p:cNvSpPr>
          <p:nvPr>
            <p:ph type="sldNum" sz="quarter" idx="12"/>
          </p:nvPr>
        </p:nvSpPr>
        <p:spPr/>
        <p:txBody>
          <a:bodyPr/>
          <a:lstStyle/>
          <a:p>
            <a:r>
              <a:rPr lang="de-DE" altLang="ja-JP"/>
              <a:t>CHUOKEIZAI-SHA, INC.</a:t>
            </a:r>
            <a:endParaRPr lang="ja-JP" altLang="en-US" dirty="0"/>
          </a:p>
        </p:txBody>
      </p:sp>
      <p:pic>
        <p:nvPicPr>
          <p:cNvPr id="5" name="図 4">
            <a:extLst>
              <a:ext uri="{FF2B5EF4-FFF2-40B4-BE49-F238E27FC236}">
                <a16:creationId xmlns:a16="http://schemas.microsoft.com/office/drawing/2014/main" id="{360DEFE9-52A3-48A5-88BB-6C361E2AD1BB}"/>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8724" y="1164696"/>
            <a:ext cx="8226552" cy="3776472"/>
          </a:xfrm>
          <a:prstGeom prst="rect">
            <a:avLst/>
          </a:prstGeom>
        </p:spPr>
      </p:pic>
    </p:spTree>
    <p:extLst>
      <p:ext uri="{BB962C8B-B14F-4D97-AF65-F5344CB8AC3E}">
        <p14:creationId xmlns:p14="http://schemas.microsoft.com/office/powerpoint/2010/main" val="4142045425"/>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p:cNvSpPr>
            <a:spLocks noGrp="1"/>
          </p:cNvSpPr>
          <p:nvPr>
            <p:ph type="ftr" sz="quarter" idx="11"/>
          </p:nvPr>
        </p:nvSpPr>
        <p:spPr/>
        <p:txBody>
          <a:bodyPr/>
          <a:lstStyle/>
          <a:p>
            <a:fld id="{740A2C69-15C8-4702-8F33-C4F76CCF7F64}" type="slidenum">
              <a:rPr kumimoji="1" lang="ja-JP" altLang="en-US" smtClean="0"/>
              <a:pPr/>
              <a:t>61</a:t>
            </a:fld>
            <a:endParaRPr kumimoji="1" lang="ja-JP" altLang="en-US" dirty="0"/>
          </a:p>
        </p:txBody>
      </p:sp>
      <p:sp>
        <p:nvSpPr>
          <p:cNvPr id="3" name="スライド番号プレースホルダー 2"/>
          <p:cNvSpPr>
            <a:spLocks noGrp="1"/>
          </p:cNvSpPr>
          <p:nvPr>
            <p:ph type="sldNum" sz="quarter" idx="12"/>
          </p:nvPr>
        </p:nvSpPr>
        <p:spPr/>
        <p:txBody>
          <a:bodyPr/>
          <a:lstStyle/>
          <a:p>
            <a:r>
              <a:rPr lang="de-DE" altLang="ja-JP"/>
              <a:t>CHUOKEIZAI-SHA, INC.</a:t>
            </a:r>
            <a:endParaRPr lang="ja-JP" altLang="en-US" dirty="0"/>
          </a:p>
        </p:txBody>
      </p:sp>
      <p:pic>
        <p:nvPicPr>
          <p:cNvPr id="5" name="図 4">
            <a:extLst>
              <a:ext uri="{FF2B5EF4-FFF2-40B4-BE49-F238E27FC236}">
                <a16:creationId xmlns:a16="http://schemas.microsoft.com/office/drawing/2014/main" id="{7DD5AA7E-8BE6-4111-8587-A211945AB37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62356" y="1684008"/>
            <a:ext cx="8019288" cy="2609088"/>
          </a:xfrm>
          <a:prstGeom prst="rect">
            <a:avLst/>
          </a:prstGeom>
        </p:spPr>
      </p:pic>
    </p:spTree>
    <p:extLst>
      <p:ext uri="{BB962C8B-B14F-4D97-AF65-F5344CB8AC3E}">
        <p14:creationId xmlns:p14="http://schemas.microsoft.com/office/powerpoint/2010/main" val="2132540022"/>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p:cNvSpPr>
            <a:spLocks noGrp="1"/>
          </p:cNvSpPr>
          <p:nvPr>
            <p:ph type="ftr" sz="quarter" idx="11"/>
          </p:nvPr>
        </p:nvSpPr>
        <p:spPr/>
        <p:txBody>
          <a:bodyPr/>
          <a:lstStyle/>
          <a:p>
            <a:fld id="{740A2C69-15C8-4702-8F33-C4F76CCF7F64}" type="slidenum">
              <a:rPr kumimoji="1" lang="ja-JP" altLang="en-US" smtClean="0"/>
              <a:pPr/>
              <a:t>62</a:t>
            </a:fld>
            <a:endParaRPr kumimoji="1" lang="ja-JP" altLang="en-US" dirty="0"/>
          </a:p>
        </p:txBody>
      </p:sp>
      <p:sp>
        <p:nvSpPr>
          <p:cNvPr id="3" name="スライド番号プレースホルダー 2"/>
          <p:cNvSpPr>
            <a:spLocks noGrp="1"/>
          </p:cNvSpPr>
          <p:nvPr>
            <p:ph type="sldNum" sz="quarter" idx="12"/>
          </p:nvPr>
        </p:nvSpPr>
        <p:spPr/>
        <p:txBody>
          <a:bodyPr/>
          <a:lstStyle/>
          <a:p>
            <a:r>
              <a:rPr lang="de-DE" altLang="ja-JP"/>
              <a:t>CHUOKEIZAI-SHA, INC.</a:t>
            </a:r>
            <a:endParaRPr lang="ja-JP" altLang="en-US" dirty="0"/>
          </a:p>
        </p:txBody>
      </p:sp>
      <p:pic>
        <p:nvPicPr>
          <p:cNvPr id="5" name="図 4">
            <a:extLst>
              <a:ext uri="{FF2B5EF4-FFF2-40B4-BE49-F238E27FC236}">
                <a16:creationId xmlns:a16="http://schemas.microsoft.com/office/drawing/2014/main" id="{DD0A29EF-6387-4D7A-B6D4-96E3F64B3CD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39552" y="457855"/>
            <a:ext cx="7789164" cy="5203393"/>
          </a:xfrm>
          <a:prstGeom prst="rect">
            <a:avLst/>
          </a:prstGeom>
        </p:spPr>
      </p:pic>
    </p:spTree>
    <p:extLst>
      <p:ext uri="{BB962C8B-B14F-4D97-AF65-F5344CB8AC3E}">
        <p14:creationId xmlns:p14="http://schemas.microsoft.com/office/powerpoint/2010/main" val="2470294379"/>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p:cNvSpPr>
            <a:spLocks noGrp="1"/>
          </p:cNvSpPr>
          <p:nvPr>
            <p:ph type="ftr" sz="quarter" idx="11"/>
          </p:nvPr>
        </p:nvSpPr>
        <p:spPr/>
        <p:txBody>
          <a:bodyPr/>
          <a:lstStyle/>
          <a:p>
            <a:fld id="{740A2C69-15C8-4702-8F33-C4F76CCF7F64}" type="slidenum">
              <a:rPr kumimoji="1" lang="ja-JP" altLang="en-US" smtClean="0"/>
              <a:pPr/>
              <a:t>63</a:t>
            </a:fld>
            <a:endParaRPr kumimoji="1" lang="ja-JP" altLang="en-US" dirty="0"/>
          </a:p>
        </p:txBody>
      </p:sp>
      <p:sp>
        <p:nvSpPr>
          <p:cNvPr id="3" name="スライド番号プレースホルダー 2"/>
          <p:cNvSpPr>
            <a:spLocks noGrp="1"/>
          </p:cNvSpPr>
          <p:nvPr>
            <p:ph type="sldNum" sz="quarter" idx="12"/>
          </p:nvPr>
        </p:nvSpPr>
        <p:spPr/>
        <p:txBody>
          <a:bodyPr/>
          <a:lstStyle/>
          <a:p>
            <a:r>
              <a:rPr lang="de-DE" altLang="ja-JP"/>
              <a:t>CHUOKEIZAI-SHA, INC.</a:t>
            </a:r>
            <a:endParaRPr lang="ja-JP" altLang="en-US" dirty="0"/>
          </a:p>
        </p:txBody>
      </p:sp>
      <p:pic>
        <p:nvPicPr>
          <p:cNvPr id="5" name="図 4">
            <a:extLst>
              <a:ext uri="{FF2B5EF4-FFF2-40B4-BE49-F238E27FC236}">
                <a16:creationId xmlns:a16="http://schemas.microsoft.com/office/drawing/2014/main" id="{B5218620-74A0-48A7-9EFB-6C3CE1C5E15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43484" y="1189080"/>
            <a:ext cx="8257032" cy="3752088"/>
          </a:xfrm>
          <a:prstGeom prst="rect">
            <a:avLst/>
          </a:prstGeom>
        </p:spPr>
      </p:pic>
    </p:spTree>
    <p:extLst>
      <p:ext uri="{BB962C8B-B14F-4D97-AF65-F5344CB8AC3E}">
        <p14:creationId xmlns:p14="http://schemas.microsoft.com/office/powerpoint/2010/main" val="982980824"/>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p:cNvSpPr>
            <a:spLocks noGrp="1"/>
          </p:cNvSpPr>
          <p:nvPr>
            <p:ph type="ftr" sz="quarter" idx="11"/>
          </p:nvPr>
        </p:nvSpPr>
        <p:spPr/>
        <p:txBody>
          <a:bodyPr/>
          <a:lstStyle/>
          <a:p>
            <a:fld id="{740A2C69-15C8-4702-8F33-C4F76CCF7F64}" type="slidenum">
              <a:rPr kumimoji="1" lang="ja-JP" altLang="en-US" smtClean="0"/>
              <a:pPr/>
              <a:t>64</a:t>
            </a:fld>
            <a:endParaRPr kumimoji="1" lang="ja-JP" altLang="en-US" dirty="0"/>
          </a:p>
        </p:txBody>
      </p:sp>
      <p:sp>
        <p:nvSpPr>
          <p:cNvPr id="3" name="スライド番号プレースホルダー 2"/>
          <p:cNvSpPr>
            <a:spLocks noGrp="1"/>
          </p:cNvSpPr>
          <p:nvPr>
            <p:ph type="sldNum" sz="quarter" idx="12"/>
          </p:nvPr>
        </p:nvSpPr>
        <p:spPr/>
        <p:txBody>
          <a:bodyPr/>
          <a:lstStyle/>
          <a:p>
            <a:r>
              <a:rPr lang="de-DE" altLang="ja-JP"/>
              <a:t>CHUOKEIZAI-SHA, INC.</a:t>
            </a:r>
            <a:endParaRPr lang="ja-JP" altLang="en-US" dirty="0"/>
          </a:p>
        </p:txBody>
      </p:sp>
      <p:pic>
        <p:nvPicPr>
          <p:cNvPr id="5" name="図 4">
            <a:extLst>
              <a:ext uri="{FF2B5EF4-FFF2-40B4-BE49-F238E27FC236}">
                <a16:creationId xmlns:a16="http://schemas.microsoft.com/office/drawing/2014/main" id="{EACE943F-0332-41DF-AF1F-85E74CE4053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45008" y="1204320"/>
            <a:ext cx="8253984" cy="3736848"/>
          </a:xfrm>
          <a:prstGeom prst="rect">
            <a:avLst/>
          </a:prstGeom>
        </p:spPr>
      </p:pic>
    </p:spTree>
    <p:extLst>
      <p:ext uri="{BB962C8B-B14F-4D97-AF65-F5344CB8AC3E}">
        <p14:creationId xmlns:p14="http://schemas.microsoft.com/office/powerpoint/2010/main" val="3692377684"/>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p:cNvSpPr>
            <a:spLocks noGrp="1"/>
          </p:cNvSpPr>
          <p:nvPr>
            <p:ph type="ftr" sz="quarter" idx="11"/>
          </p:nvPr>
        </p:nvSpPr>
        <p:spPr/>
        <p:txBody>
          <a:bodyPr/>
          <a:lstStyle/>
          <a:p>
            <a:fld id="{740A2C69-15C8-4702-8F33-C4F76CCF7F64}" type="slidenum">
              <a:rPr kumimoji="1" lang="ja-JP" altLang="en-US" smtClean="0"/>
              <a:pPr/>
              <a:t>65</a:t>
            </a:fld>
            <a:endParaRPr kumimoji="1" lang="ja-JP" altLang="en-US" dirty="0"/>
          </a:p>
        </p:txBody>
      </p:sp>
      <p:sp>
        <p:nvSpPr>
          <p:cNvPr id="3" name="スライド番号プレースホルダー 2"/>
          <p:cNvSpPr>
            <a:spLocks noGrp="1"/>
          </p:cNvSpPr>
          <p:nvPr>
            <p:ph type="sldNum" sz="quarter" idx="12"/>
          </p:nvPr>
        </p:nvSpPr>
        <p:spPr/>
        <p:txBody>
          <a:bodyPr/>
          <a:lstStyle/>
          <a:p>
            <a:r>
              <a:rPr lang="de-DE" altLang="ja-JP"/>
              <a:t>CHUOKEIZAI-SHA, INC.</a:t>
            </a:r>
            <a:endParaRPr lang="ja-JP" altLang="en-US" dirty="0"/>
          </a:p>
        </p:txBody>
      </p:sp>
      <p:pic>
        <p:nvPicPr>
          <p:cNvPr id="5" name="図 4">
            <a:extLst>
              <a:ext uri="{FF2B5EF4-FFF2-40B4-BE49-F238E27FC236}">
                <a16:creationId xmlns:a16="http://schemas.microsoft.com/office/drawing/2014/main" id="{4262233F-0796-451D-849D-CD39C3CBCD0B}"/>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39552" y="1124744"/>
            <a:ext cx="7738872" cy="3874008"/>
          </a:xfrm>
          <a:prstGeom prst="rect">
            <a:avLst/>
          </a:prstGeom>
        </p:spPr>
      </p:pic>
    </p:spTree>
    <p:extLst>
      <p:ext uri="{BB962C8B-B14F-4D97-AF65-F5344CB8AC3E}">
        <p14:creationId xmlns:p14="http://schemas.microsoft.com/office/powerpoint/2010/main" val="2519496229"/>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p:cNvSpPr>
            <a:spLocks noGrp="1"/>
          </p:cNvSpPr>
          <p:nvPr>
            <p:ph type="ftr" sz="quarter" idx="11"/>
          </p:nvPr>
        </p:nvSpPr>
        <p:spPr/>
        <p:txBody>
          <a:bodyPr/>
          <a:lstStyle/>
          <a:p>
            <a:fld id="{740A2C69-15C8-4702-8F33-C4F76CCF7F64}" type="slidenum">
              <a:rPr kumimoji="1" lang="ja-JP" altLang="en-US" smtClean="0"/>
              <a:pPr/>
              <a:t>66</a:t>
            </a:fld>
            <a:endParaRPr kumimoji="1" lang="ja-JP" altLang="en-US" dirty="0"/>
          </a:p>
        </p:txBody>
      </p:sp>
      <p:sp>
        <p:nvSpPr>
          <p:cNvPr id="3" name="スライド番号プレースホルダー 2"/>
          <p:cNvSpPr>
            <a:spLocks noGrp="1"/>
          </p:cNvSpPr>
          <p:nvPr>
            <p:ph type="sldNum" sz="quarter" idx="12"/>
          </p:nvPr>
        </p:nvSpPr>
        <p:spPr/>
        <p:txBody>
          <a:bodyPr/>
          <a:lstStyle/>
          <a:p>
            <a:r>
              <a:rPr lang="de-DE" altLang="ja-JP"/>
              <a:t>CHUOKEIZAI-SHA, INC.</a:t>
            </a:r>
            <a:endParaRPr lang="ja-JP" altLang="en-US" dirty="0"/>
          </a:p>
        </p:txBody>
      </p:sp>
      <p:pic>
        <p:nvPicPr>
          <p:cNvPr id="5" name="図 4">
            <a:extLst>
              <a:ext uri="{FF2B5EF4-FFF2-40B4-BE49-F238E27FC236}">
                <a16:creationId xmlns:a16="http://schemas.microsoft.com/office/drawing/2014/main" id="{DF9F2950-57AF-4EAA-B660-951092253C59}"/>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39552" y="1196752"/>
            <a:ext cx="6790944" cy="3764280"/>
          </a:xfrm>
          <a:prstGeom prst="rect">
            <a:avLst/>
          </a:prstGeom>
        </p:spPr>
      </p:pic>
    </p:spTree>
    <p:extLst>
      <p:ext uri="{BB962C8B-B14F-4D97-AF65-F5344CB8AC3E}">
        <p14:creationId xmlns:p14="http://schemas.microsoft.com/office/powerpoint/2010/main" val="1598828696"/>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p:cNvSpPr>
            <a:spLocks noGrp="1"/>
          </p:cNvSpPr>
          <p:nvPr>
            <p:ph type="ftr" sz="quarter" idx="11"/>
          </p:nvPr>
        </p:nvSpPr>
        <p:spPr/>
        <p:txBody>
          <a:bodyPr/>
          <a:lstStyle/>
          <a:p>
            <a:fld id="{740A2C69-15C8-4702-8F33-C4F76CCF7F64}" type="slidenum">
              <a:rPr kumimoji="1" lang="ja-JP" altLang="en-US" smtClean="0"/>
              <a:pPr/>
              <a:t>67</a:t>
            </a:fld>
            <a:endParaRPr kumimoji="1" lang="ja-JP" altLang="en-US" dirty="0"/>
          </a:p>
        </p:txBody>
      </p:sp>
      <p:sp>
        <p:nvSpPr>
          <p:cNvPr id="3" name="スライド番号プレースホルダー 2"/>
          <p:cNvSpPr>
            <a:spLocks noGrp="1"/>
          </p:cNvSpPr>
          <p:nvPr>
            <p:ph type="sldNum" sz="quarter" idx="12"/>
          </p:nvPr>
        </p:nvSpPr>
        <p:spPr/>
        <p:txBody>
          <a:bodyPr/>
          <a:lstStyle/>
          <a:p>
            <a:r>
              <a:rPr lang="de-DE" altLang="ja-JP"/>
              <a:t>CHUOKEIZAI-SHA, INC.</a:t>
            </a:r>
            <a:endParaRPr lang="ja-JP" altLang="en-US" dirty="0"/>
          </a:p>
        </p:txBody>
      </p:sp>
      <p:pic>
        <p:nvPicPr>
          <p:cNvPr id="5" name="図 4">
            <a:extLst>
              <a:ext uri="{FF2B5EF4-FFF2-40B4-BE49-F238E27FC236}">
                <a16:creationId xmlns:a16="http://schemas.microsoft.com/office/drawing/2014/main" id="{2B35319A-8422-4B7F-BC0C-F7A3E1102BC4}"/>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39552" y="1823072"/>
            <a:ext cx="6571488" cy="2542032"/>
          </a:xfrm>
          <a:prstGeom prst="rect">
            <a:avLst/>
          </a:prstGeom>
        </p:spPr>
      </p:pic>
    </p:spTree>
    <p:extLst>
      <p:ext uri="{BB962C8B-B14F-4D97-AF65-F5344CB8AC3E}">
        <p14:creationId xmlns:p14="http://schemas.microsoft.com/office/powerpoint/2010/main" val="1174659474"/>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p:cNvSpPr>
            <a:spLocks noGrp="1"/>
          </p:cNvSpPr>
          <p:nvPr>
            <p:ph type="ftr" sz="quarter" idx="11"/>
          </p:nvPr>
        </p:nvSpPr>
        <p:spPr/>
        <p:txBody>
          <a:bodyPr/>
          <a:lstStyle/>
          <a:p>
            <a:fld id="{740A2C69-15C8-4702-8F33-C4F76CCF7F64}" type="slidenum">
              <a:rPr kumimoji="1" lang="ja-JP" altLang="en-US" smtClean="0"/>
              <a:pPr/>
              <a:t>68</a:t>
            </a:fld>
            <a:endParaRPr kumimoji="1" lang="ja-JP" altLang="en-US" dirty="0"/>
          </a:p>
        </p:txBody>
      </p:sp>
      <p:sp>
        <p:nvSpPr>
          <p:cNvPr id="3" name="スライド番号プレースホルダー 2"/>
          <p:cNvSpPr>
            <a:spLocks noGrp="1"/>
          </p:cNvSpPr>
          <p:nvPr>
            <p:ph type="sldNum" sz="quarter" idx="12"/>
          </p:nvPr>
        </p:nvSpPr>
        <p:spPr/>
        <p:txBody>
          <a:bodyPr/>
          <a:lstStyle/>
          <a:p>
            <a:r>
              <a:rPr lang="de-DE" altLang="ja-JP"/>
              <a:t>CHUOKEIZAI-SHA, INC.</a:t>
            </a:r>
            <a:endParaRPr lang="ja-JP" altLang="en-US" dirty="0"/>
          </a:p>
        </p:txBody>
      </p:sp>
      <p:pic>
        <p:nvPicPr>
          <p:cNvPr id="5" name="図 4">
            <a:extLst>
              <a:ext uri="{FF2B5EF4-FFF2-40B4-BE49-F238E27FC236}">
                <a16:creationId xmlns:a16="http://schemas.microsoft.com/office/drawing/2014/main" id="{BF4BB81D-F3A1-49E9-8725-04B0FE6E3B8E}"/>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25780" y="692696"/>
            <a:ext cx="8092440" cy="4751832"/>
          </a:xfrm>
          <a:prstGeom prst="rect">
            <a:avLst/>
          </a:prstGeom>
        </p:spPr>
      </p:pic>
    </p:spTree>
    <p:extLst>
      <p:ext uri="{BB962C8B-B14F-4D97-AF65-F5344CB8AC3E}">
        <p14:creationId xmlns:p14="http://schemas.microsoft.com/office/powerpoint/2010/main" val="3620293968"/>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p:cNvSpPr>
            <a:spLocks noGrp="1"/>
          </p:cNvSpPr>
          <p:nvPr>
            <p:ph type="ftr" sz="quarter" idx="11"/>
          </p:nvPr>
        </p:nvSpPr>
        <p:spPr/>
        <p:txBody>
          <a:bodyPr/>
          <a:lstStyle/>
          <a:p>
            <a:fld id="{740A2C69-15C8-4702-8F33-C4F76CCF7F64}" type="slidenum">
              <a:rPr kumimoji="1" lang="ja-JP" altLang="en-US" smtClean="0"/>
              <a:pPr/>
              <a:t>69</a:t>
            </a:fld>
            <a:endParaRPr kumimoji="1" lang="ja-JP" altLang="en-US" dirty="0"/>
          </a:p>
        </p:txBody>
      </p:sp>
      <p:sp>
        <p:nvSpPr>
          <p:cNvPr id="3" name="スライド番号プレースホルダー 2"/>
          <p:cNvSpPr>
            <a:spLocks noGrp="1"/>
          </p:cNvSpPr>
          <p:nvPr>
            <p:ph type="sldNum" sz="quarter" idx="12"/>
          </p:nvPr>
        </p:nvSpPr>
        <p:spPr/>
        <p:txBody>
          <a:bodyPr/>
          <a:lstStyle/>
          <a:p>
            <a:r>
              <a:rPr lang="de-DE" altLang="ja-JP"/>
              <a:t>CHUOKEIZAI-SHA, INC.</a:t>
            </a:r>
            <a:endParaRPr lang="ja-JP" altLang="en-US" dirty="0"/>
          </a:p>
        </p:txBody>
      </p:sp>
      <p:pic>
        <p:nvPicPr>
          <p:cNvPr id="5" name="図 4">
            <a:extLst>
              <a:ext uri="{FF2B5EF4-FFF2-40B4-BE49-F238E27FC236}">
                <a16:creationId xmlns:a16="http://schemas.microsoft.com/office/drawing/2014/main" id="{F9B7AA3C-EF23-4164-AC75-A9FE96CCF3C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39552" y="846176"/>
            <a:ext cx="7376160" cy="4383024"/>
          </a:xfrm>
          <a:prstGeom prst="rect">
            <a:avLst/>
          </a:prstGeom>
        </p:spPr>
      </p:pic>
    </p:spTree>
    <p:extLst>
      <p:ext uri="{BB962C8B-B14F-4D97-AF65-F5344CB8AC3E}">
        <p14:creationId xmlns:p14="http://schemas.microsoft.com/office/powerpoint/2010/main" val="9154167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p:cNvSpPr>
            <a:spLocks noGrp="1"/>
          </p:cNvSpPr>
          <p:nvPr>
            <p:ph type="ftr" sz="quarter" idx="11"/>
          </p:nvPr>
        </p:nvSpPr>
        <p:spPr/>
        <p:txBody>
          <a:bodyPr/>
          <a:lstStyle/>
          <a:p>
            <a:fld id="{740A2C69-15C8-4702-8F33-C4F76CCF7F64}" type="slidenum">
              <a:rPr kumimoji="1" lang="ja-JP" altLang="en-US" smtClean="0"/>
              <a:pPr/>
              <a:t>7</a:t>
            </a:fld>
            <a:endParaRPr kumimoji="1" lang="ja-JP" altLang="en-US" dirty="0"/>
          </a:p>
        </p:txBody>
      </p:sp>
      <p:sp>
        <p:nvSpPr>
          <p:cNvPr id="3" name="スライド番号プレースホルダー 2"/>
          <p:cNvSpPr>
            <a:spLocks noGrp="1"/>
          </p:cNvSpPr>
          <p:nvPr>
            <p:ph type="sldNum" sz="quarter" idx="12"/>
          </p:nvPr>
        </p:nvSpPr>
        <p:spPr/>
        <p:txBody>
          <a:bodyPr/>
          <a:lstStyle/>
          <a:p>
            <a:r>
              <a:rPr lang="de-DE" altLang="ja-JP"/>
              <a:t>CHUOKEIZAI-SHA, INC.</a:t>
            </a:r>
            <a:endParaRPr lang="ja-JP" altLang="en-US" dirty="0"/>
          </a:p>
        </p:txBody>
      </p:sp>
      <p:pic>
        <p:nvPicPr>
          <p:cNvPr id="5" name="図 4">
            <a:extLst>
              <a:ext uri="{FF2B5EF4-FFF2-40B4-BE49-F238E27FC236}">
                <a16:creationId xmlns:a16="http://schemas.microsoft.com/office/drawing/2014/main" id="{201A7C66-BD94-4199-B628-7A1312EBC0F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39552" y="774928"/>
            <a:ext cx="7696200" cy="4526280"/>
          </a:xfrm>
          <a:prstGeom prst="rect">
            <a:avLst/>
          </a:prstGeom>
        </p:spPr>
      </p:pic>
    </p:spTree>
    <p:extLst>
      <p:ext uri="{BB962C8B-B14F-4D97-AF65-F5344CB8AC3E}">
        <p14:creationId xmlns:p14="http://schemas.microsoft.com/office/powerpoint/2010/main" val="1159553738"/>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p:cNvSpPr>
            <a:spLocks noGrp="1"/>
          </p:cNvSpPr>
          <p:nvPr>
            <p:ph type="ftr" sz="quarter" idx="11"/>
          </p:nvPr>
        </p:nvSpPr>
        <p:spPr/>
        <p:txBody>
          <a:bodyPr/>
          <a:lstStyle/>
          <a:p>
            <a:fld id="{740A2C69-15C8-4702-8F33-C4F76CCF7F64}" type="slidenum">
              <a:rPr kumimoji="1" lang="ja-JP" altLang="en-US" smtClean="0"/>
              <a:pPr/>
              <a:t>70</a:t>
            </a:fld>
            <a:endParaRPr kumimoji="1" lang="ja-JP" altLang="en-US" dirty="0"/>
          </a:p>
        </p:txBody>
      </p:sp>
      <p:sp>
        <p:nvSpPr>
          <p:cNvPr id="3" name="スライド番号プレースホルダー 2"/>
          <p:cNvSpPr>
            <a:spLocks noGrp="1"/>
          </p:cNvSpPr>
          <p:nvPr>
            <p:ph type="sldNum" sz="quarter" idx="12"/>
          </p:nvPr>
        </p:nvSpPr>
        <p:spPr/>
        <p:txBody>
          <a:bodyPr/>
          <a:lstStyle/>
          <a:p>
            <a:r>
              <a:rPr lang="de-DE" altLang="ja-JP"/>
              <a:t>CHUOKEIZAI-SHA, INC.</a:t>
            </a:r>
            <a:endParaRPr lang="ja-JP" altLang="en-US" dirty="0"/>
          </a:p>
        </p:txBody>
      </p:sp>
      <p:pic>
        <p:nvPicPr>
          <p:cNvPr id="5" name="図 4">
            <a:extLst>
              <a:ext uri="{FF2B5EF4-FFF2-40B4-BE49-F238E27FC236}">
                <a16:creationId xmlns:a16="http://schemas.microsoft.com/office/drawing/2014/main" id="{1E181941-A114-4E02-BCA7-E3E8EDA23D49}"/>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79120" y="669008"/>
            <a:ext cx="7985760" cy="4776216"/>
          </a:xfrm>
          <a:prstGeom prst="rect">
            <a:avLst/>
          </a:prstGeom>
        </p:spPr>
      </p:pic>
    </p:spTree>
    <p:extLst>
      <p:ext uri="{BB962C8B-B14F-4D97-AF65-F5344CB8AC3E}">
        <p14:creationId xmlns:p14="http://schemas.microsoft.com/office/powerpoint/2010/main" val="4102459948"/>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p:cNvSpPr>
            <a:spLocks noGrp="1"/>
          </p:cNvSpPr>
          <p:nvPr>
            <p:ph type="ftr" sz="quarter" idx="11"/>
          </p:nvPr>
        </p:nvSpPr>
        <p:spPr/>
        <p:txBody>
          <a:bodyPr/>
          <a:lstStyle/>
          <a:p>
            <a:fld id="{740A2C69-15C8-4702-8F33-C4F76CCF7F64}" type="slidenum">
              <a:rPr kumimoji="1" lang="ja-JP" altLang="en-US" smtClean="0"/>
              <a:pPr/>
              <a:t>71</a:t>
            </a:fld>
            <a:endParaRPr kumimoji="1" lang="ja-JP" altLang="en-US" dirty="0"/>
          </a:p>
        </p:txBody>
      </p:sp>
      <p:sp>
        <p:nvSpPr>
          <p:cNvPr id="3" name="スライド番号プレースホルダー 2"/>
          <p:cNvSpPr>
            <a:spLocks noGrp="1"/>
          </p:cNvSpPr>
          <p:nvPr>
            <p:ph type="sldNum" sz="quarter" idx="12"/>
          </p:nvPr>
        </p:nvSpPr>
        <p:spPr/>
        <p:txBody>
          <a:bodyPr/>
          <a:lstStyle/>
          <a:p>
            <a:r>
              <a:rPr lang="de-DE" altLang="ja-JP"/>
              <a:t>CHUOKEIZAI-SHA, INC.</a:t>
            </a:r>
            <a:endParaRPr lang="ja-JP" altLang="en-US" dirty="0"/>
          </a:p>
        </p:txBody>
      </p:sp>
      <p:pic>
        <p:nvPicPr>
          <p:cNvPr id="5" name="図 4">
            <a:extLst>
              <a:ext uri="{FF2B5EF4-FFF2-40B4-BE49-F238E27FC236}">
                <a16:creationId xmlns:a16="http://schemas.microsoft.com/office/drawing/2014/main" id="{D315622C-4552-4C01-929C-B763420C8478}"/>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39552" y="1788784"/>
            <a:ext cx="7726680" cy="2432304"/>
          </a:xfrm>
          <a:prstGeom prst="rect">
            <a:avLst/>
          </a:prstGeom>
        </p:spPr>
      </p:pic>
    </p:spTree>
    <p:extLst>
      <p:ext uri="{BB962C8B-B14F-4D97-AF65-F5344CB8AC3E}">
        <p14:creationId xmlns:p14="http://schemas.microsoft.com/office/powerpoint/2010/main" val="3829929607"/>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p:cNvSpPr>
            <a:spLocks noGrp="1"/>
          </p:cNvSpPr>
          <p:nvPr>
            <p:ph type="ftr" sz="quarter" idx="11"/>
          </p:nvPr>
        </p:nvSpPr>
        <p:spPr/>
        <p:txBody>
          <a:bodyPr/>
          <a:lstStyle/>
          <a:p>
            <a:fld id="{740A2C69-15C8-4702-8F33-C4F76CCF7F64}" type="slidenum">
              <a:rPr kumimoji="1" lang="ja-JP" altLang="en-US" smtClean="0"/>
              <a:pPr/>
              <a:t>72</a:t>
            </a:fld>
            <a:endParaRPr kumimoji="1" lang="ja-JP" altLang="en-US" dirty="0"/>
          </a:p>
        </p:txBody>
      </p:sp>
      <p:sp>
        <p:nvSpPr>
          <p:cNvPr id="3" name="スライド番号プレースホルダー 2"/>
          <p:cNvSpPr>
            <a:spLocks noGrp="1"/>
          </p:cNvSpPr>
          <p:nvPr>
            <p:ph type="sldNum" sz="quarter" idx="12"/>
          </p:nvPr>
        </p:nvSpPr>
        <p:spPr/>
        <p:txBody>
          <a:bodyPr/>
          <a:lstStyle/>
          <a:p>
            <a:r>
              <a:rPr lang="de-DE" altLang="ja-JP"/>
              <a:t>CHUOKEIZAI-SHA, INC.</a:t>
            </a:r>
            <a:endParaRPr lang="ja-JP" altLang="en-US" dirty="0"/>
          </a:p>
        </p:txBody>
      </p:sp>
      <p:pic>
        <p:nvPicPr>
          <p:cNvPr id="6" name="図 5">
            <a:extLst>
              <a:ext uri="{FF2B5EF4-FFF2-40B4-BE49-F238E27FC236}">
                <a16:creationId xmlns:a16="http://schemas.microsoft.com/office/drawing/2014/main" id="{9C90B266-A314-4018-8EBF-764B83ECF37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78536" y="620688"/>
            <a:ext cx="8186928" cy="4879848"/>
          </a:xfrm>
          <a:prstGeom prst="rect">
            <a:avLst/>
          </a:prstGeom>
        </p:spPr>
      </p:pic>
    </p:spTree>
    <p:extLst>
      <p:ext uri="{BB962C8B-B14F-4D97-AF65-F5344CB8AC3E}">
        <p14:creationId xmlns:p14="http://schemas.microsoft.com/office/powerpoint/2010/main" val="4073301794"/>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p:cNvSpPr>
            <a:spLocks noGrp="1"/>
          </p:cNvSpPr>
          <p:nvPr>
            <p:ph type="ftr" sz="quarter" idx="11"/>
          </p:nvPr>
        </p:nvSpPr>
        <p:spPr/>
        <p:txBody>
          <a:bodyPr/>
          <a:lstStyle/>
          <a:p>
            <a:fld id="{740A2C69-15C8-4702-8F33-C4F76CCF7F64}" type="slidenum">
              <a:rPr kumimoji="1" lang="ja-JP" altLang="en-US" smtClean="0"/>
              <a:pPr/>
              <a:t>73</a:t>
            </a:fld>
            <a:endParaRPr kumimoji="1" lang="ja-JP" altLang="en-US" dirty="0"/>
          </a:p>
        </p:txBody>
      </p:sp>
      <p:sp>
        <p:nvSpPr>
          <p:cNvPr id="3" name="スライド番号プレースホルダー 2"/>
          <p:cNvSpPr>
            <a:spLocks noGrp="1"/>
          </p:cNvSpPr>
          <p:nvPr>
            <p:ph type="sldNum" sz="quarter" idx="12"/>
          </p:nvPr>
        </p:nvSpPr>
        <p:spPr/>
        <p:txBody>
          <a:bodyPr/>
          <a:lstStyle/>
          <a:p>
            <a:r>
              <a:rPr lang="de-DE" altLang="ja-JP"/>
              <a:t>CHUOKEIZAI-SHA, INC.</a:t>
            </a:r>
            <a:endParaRPr lang="ja-JP" altLang="en-US" dirty="0"/>
          </a:p>
        </p:txBody>
      </p:sp>
      <p:pic>
        <p:nvPicPr>
          <p:cNvPr id="6" name="図 5">
            <a:extLst>
              <a:ext uri="{FF2B5EF4-FFF2-40B4-BE49-F238E27FC236}">
                <a16:creationId xmlns:a16="http://schemas.microsoft.com/office/drawing/2014/main" id="{D0BB6CC0-C063-4D26-B5BE-3E0B11247092}"/>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39552" y="1495408"/>
            <a:ext cx="7796784" cy="3157728"/>
          </a:xfrm>
          <a:prstGeom prst="rect">
            <a:avLst/>
          </a:prstGeom>
        </p:spPr>
      </p:pic>
    </p:spTree>
    <p:extLst>
      <p:ext uri="{BB962C8B-B14F-4D97-AF65-F5344CB8AC3E}">
        <p14:creationId xmlns:p14="http://schemas.microsoft.com/office/powerpoint/2010/main" val="3357041118"/>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p:cNvSpPr>
            <a:spLocks noGrp="1"/>
          </p:cNvSpPr>
          <p:nvPr>
            <p:ph type="ftr" sz="quarter" idx="11"/>
          </p:nvPr>
        </p:nvSpPr>
        <p:spPr/>
        <p:txBody>
          <a:bodyPr/>
          <a:lstStyle/>
          <a:p>
            <a:fld id="{740A2C69-15C8-4702-8F33-C4F76CCF7F64}" type="slidenum">
              <a:rPr kumimoji="1" lang="ja-JP" altLang="en-US" smtClean="0"/>
              <a:pPr/>
              <a:t>74</a:t>
            </a:fld>
            <a:endParaRPr kumimoji="1" lang="ja-JP" altLang="en-US" dirty="0"/>
          </a:p>
        </p:txBody>
      </p:sp>
      <p:sp>
        <p:nvSpPr>
          <p:cNvPr id="3" name="スライド番号プレースホルダー 2"/>
          <p:cNvSpPr>
            <a:spLocks noGrp="1"/>
          </p:cNvSpPr>
          <p:nvPr>
            <p:ph type="sldNum" sz="quarter" idx="12"/>
          </p:nvPr>
        </p:nvSpPr>
        <p:spPr/>
        <p:txBody>
          <a:bodyPr/>
          <a:lstStyle/>
          <a:p>
            <a:r>
              <a:rPr lang="de-DE" altLang="ja-JP"/>
              <a:t>CHUOKEIZAI-SHA, INC.</a:t>
            </a:r>
            <a:endParaRPr lang="ja-JP" altLang="en-US" dirty="0"/>
          </a:p>
        </p:txBody>
      </p:sp>
      <p:pic>
        <p:nvPicPr>
          <p:cNvPr id="5" name="図 4">
            <a:extLst>
              <a:ext uri="{FF2B5EF4-FFF2-40B4-BE49-F238E27FC236}">
                <a16:creationId xmlns:a16="http://schemas.microsoft.com/office/drawing/2014/main" id="{ACDA6A06-6648-4FDE-8BFE-01BA0989268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39552" y="548680"/>
            <a:ext cx="6544056" cy="5010912"/>
          </a:xfrm>
          <a:prstGeom prst="rect">
            <a:avLst/>
          </a:prstGeom>
        </p:spPr>
      </p:pic>
    </p:spTree>
    <p:extLst>
      <p:ext uri="{BB962C8B-B14F-4D97-AF65-F5344CB8AC3E}">
        <p14:creationId xmlns:p14="http://schemas.microsoft.com/office/powerpoint/2010/main" val="340096889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p:cNvSpPr>
            <a:spLocks noGrp="1"/>
          </p:cNvSpPr>
          <p:nvPr>
            <p:ph type="ftr" sz="quarter" idx="11"/>
          </p:nvPr>
        </p:nvSpPr>
        <p:spPr/>
        <p:txBody>
          <a:bodyPr/>
          <a:lstStyle/>
          <a:p>
            <a:fld id="{740A2C69-15C8-4702-8F33-C4F76CCF7F64}" type="slidenum">
              <a:rPr kumimoji="1" lang="ja-JP" altLang="en-US" smtClean="0"/>
              <a:pPr/>
              <a:t>8</a:t>
            </a:fld>
            <a:endParaRPr kumimoji="1" lang="ja-JP" altLang="en-US" dirty="0"/>
          </a:p>
        </p:txBody>
      </p:sp>
      <p:sp>
        <p:nvSpPr>
          <p:cNvPr id="3" name="スライド番号プレースホルダー 2"/>
          <p:cNvSpPr>
            <a:spLocks noGrp="1"/>
          </p:cNvSpPr>
          <p:nvPr>
            <p:ph type="sldNum" sz="quarter" idx="12"/>
          </p:nvPr>
        </p:nvSpPr>
        <p:spPr/>
        <p:txBody>
          <a:bodyPr/>
          <a:lstStyle/>
          <a:p>
            <a:r>
              <a:rPr lang="de-DE" altLang="ja-JP"/>
              <a:t>CHUOKEIZAI-SHA, INC.</a:t>
            </a:r>
            <a:endParaRPr lang="ja-JP" altLang="en-US" dirty="0"/>
          </a:p>
        </p:txBody>
      </p:sp>
      <p:pic>
        <p:nvPicPr>
          <p:cNvPr id="5" name="図 4">
            <a:extLst>
              <a:ext uri="{FF2B5EF4-FFF2-40B4-BE49-F238E27FC236}">
                <a16:creationId xmlns:a16="http://schemas.microsoft.com/office/drawing/2014/main" id="{1CE6D308-21E8-4F5A-B2A0-DAE605D0814E}"/>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39552" y="1212704"/>
            <a:ext cx="7385304" cy="3584448"/>
          </a:xfrm>
          <a:prstGeom prst="rect">
            <a:avLst/>
          </a:prstGeom>
        </p:spPr>
      </p:pic>
    </p:spTree>
    <p:extLst>
      <p:ext uri="{BB962C8B-B14F-4D97-AF65-F5344CB8AC3E}">
        <p14:creationId xmlns:p14="http://schemas.microsoft.com/office/powerpoint/2010/main" val="80041605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p:cNvSpPr>
            <a:spLocks noGrp="1"/>
          </p:cNvSpPr>
          <p:nvPr>
            <p:ph type="ftr" sz="quarter" idx="11"/>
          </p:nvPr>
        </p:nvSpPr>
        <p:spPr/>
        <p:txBody>
          <a:bodyPr/>
          <a:lstStyle/>
          <a:p>
            <a:fld id="{740A2C69-15C8-4702-8F33-C4F76CCF7F64}" type="slidenum">
              <a:rPr kumimoji="1" lang="ja-JP" altLang="en-US" smtClean="0"/>
              <a:pPr/>
              <a:t>9</a:t>
            </a:fld>
            <a:endParaRPr kumimoji="1" lang="ja-JP" altLang="en-US" dirty="0"/>
          </a:p>
        </p:txBody>
      </p:sp>
      <p:sp>
        <p:nvSpPr>
          <p:cNvPr id="3" name="スライド番号プレースホルダー 2"/>
          <p:cNvSpPr>
            <a:spLocks noGrp="1"/>
          </p:cNvSpPr>
          <p:nvPr>
            <p:ph type="sldNum" sz="quarter" idx="12"/>
          </p:nvPr>
        </p:nvSpPr>
        <p:spPr/>
        <p:txBody>
          <a:bodyPr/>
          <a:lstStyle/>
          <a:p>
            <a:r>
              <a:rPr lang="de-DE" altLang="ja-JP"/>
              <a:t>CHUOKEIZAI-SHA, INC.</a:t>
            </a:r>
            <a:endParaRPr lang="ja-JP" altLang="en-US" dirty="0"/>
          </a:p>
        </p:txBody>
      </p:sp>
      <p:pic>
        <p:nvPicPr>
          <p:cNvPr id="5" name="図 4">
            <a:extLst>
              <a:ext uri="{FF2B5EF4-FFF2-40B4-BE49-F238E27FC236}">
                <a16:creationId xmlns:a16="http://schemas.microsoft.com/office/drawing/2014/main" id="{6C60D830-3157-43F9-B8D6-154AD11D6D49}"/>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39552" y="908720"/>
            <a:ext cx="7239000" cy="4334256"/>
          </a:xfrm>
          <a:prstGeom prst="rect">
            <a:avLst/>
          </a:prstGeom>
        </p:spPr>
      </p:pic>
    </p:spTree>
    <p:extLst>
      <p:ext uri="{BB962C8B-B14F-4D97-AF65-F5344CB8AC3E}">
        <p14:creationId xmlns:p14="http://schemas.microsoft.com/office/powerpoint/2010/main" val="1754008606"/>
      </p:ext>
    </p:extLst>
  </p:cSld>
  <p:clrMapOvr>
    <a:masterClrMapping/>
  </p:clrMapOvr>
</p:sld>
</file>

<file path=ppt/theme/theme1.xml><?xml version="1.0" encoding="utf-8"?>
<a:theme xmlns:a="http://schemas.openxmlformats.org/drawingml/2006/main" name="人的資源管理-第２章">
  <a:themeElements>
    <a:clrScheme name="ベーシック＋">
      <a:dk1>
        <a:sysClr val="windowText" lastClr="000000"/>
      </a:dk1>
      <a:lt1>
        <a:sysClr val="window" lastClr="FFFFFF"/>
      </a:lt1>
      <a:dk2>
        <a:srgbClr val="1F497D"/>
      </a:dk2>
      <a:lt2>
        <a:srgbClr val="EEECE1"/>
      </a:lt2>
      <a:accent1>
        <a:srgbClr val="0071BB"/>
      </a:accent1>
      <a:accent2>
        <a:srgbClr val="F03F3E"/>
      </a:accent2>
      <a:accent3>
        <a:srgbClr val="8DC63F"/>
      </a:accent3>
      <a:accent4>
        <a:srgbClr val="F58346"/>
      </a:accent4>
      <a:accent5>
        <a:srgbClr val="4BACC6"/>
      </a:accent5>
      <a:accent6>
        <a:srgbClr val="FBA61C"/>
      </a:accent6>
      <a:hlink>
        <a:srgbClr val="0000FF"/>
      </a:hlink>
      <a:folHlink>
        <a:srgbClr val="800080"/>
      </a:folHlink>
    </a:clrScheme>
    <a:fontScheme name="パワポ資料">
      <a:majorFont>
        <a:latin typeface="Segoe UI"/>
        <a:ea typeface="メイリオ"/>
        <a:cs typeface=""/>
      </a:majorFont>
      <a:minorFont>
        <a:latin typeface="Segoe UI"/>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人的資源管理-第２章</Template>
  <TotalTime>0</TotalTime>
  <Words>645</Words>
  <Application>Microsoft Office PowerPoint</Application>
  <PresentationFormat>画面に合わせる (4:3)</PresentationFormat>
  <Paragraphs>163</Paragraphs>
  <Slides>74</Slides>
  <Notes>0</Notes>
  <HiddenSlides>0</HiddenSlides>
  <MMClips>0</MMClips>
  <ScaleCrop>false</ScaleCrop>
  <HeadingPairs>
    <vt:vector size="6" baseType="variant">
      <vt:variant>
        <vt:lpstr>使用されているフォント</vt:lpstr>
      </vt:variant>
      <vt:variant>
        <vt:i4>3</vt:i4>
      </vt:variant>
      <vt:variant>
        <vt:lpstr>テーマ</vt:lpstr>
      </vt:variant>
      <vt:variant>
        <vt:i4>1</vt:i4>
      </vt:variant>
      <vt:variant>
        <vt:lpstr>スライド タイトル</vt:lpstr>
      </vt:variant>
      <vt:variant>
        <vt:i4>74</vt:i4>
      </vt:variant>
    </vt:vector>
  </HeadingPairs>
  <TitlesOfParts>
    <vt:vector size="78" baseType="lpstr">
      <vt:lpstr>Arial</vt:lpstr>
      <vt:lpstr>Calibri</vt:lpstr>
      <vt:lpstr>Segoe UI</vt:lpstr>
      <vt:lpstr>人的資源管理-第２章</vt:lpstr>
      <vt:lpstr>PowerPoint プレゼンテーション</vt:lpstr>
      <vt:lpstr>ご利用規約</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2016-03-29T10:19:08Z</dcterms:created>
  <dcterms:modified xsi:type="dcterms:W3CDTF">2020-03-09T01:08:12Z</dcterms:modified>
</cp:coreProperties>
</file>