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49"/>
  </p:notesMasterIdLst>
  <p:handoutMasterIdLst>
    <p:handoutMasterId r:id="rId50"/>
  </p:handoutMasterIdLst>
  <p:sldIdLst>
    <p:sldId id="305" r:id="rId3"/>
    <p:sldId id="304" r:id="rId4"/>
    <p:sldId id="307" r:id="rId5"/>
    <p:sldId id="308" r:id="rId6"/>
    <p:sldId id="309" r:id="rId7"/>
    <p:sldId id="310" r:id="rId8"/>
    <p:sldId id="311" r:id="rId9"/>
    <p:sldId id="312" r:id="rId10"/>
    <p:sldId id="313" r:id="rId11"/>
    <p:sldId id="314" r:id="rId12"/>
    <p:sldId id="315" r:id="rId13"/>
    <p:sldId id="316" r:id="rId14"/>
    <p:sldId id="317" r:id="rId15"/>
    <p:sldId id="318" r:id="rId16"/>
    <p:sldId id="319" r:id="rId17"/>
    <p:sldId id="320" r:id="rId18"/>
    <p:sldId id="321" r:id="rId19"/>
    <p:sldId id="322" r:id="rId20"/>
    <p:sldId id="323" r:id="rId21"/>
    <p:sldId id="324" r:id="rId22"/>
    <p:sldId id="325" r:id="rId23"/>
    <p:sldId id="326" r:id="rId24"/>
    <p:sldId id="327" r:id="rId25"/>
    <p:sldId id="328" r:id="rId26"/>
    <p:sldId id="329" r:id="rId27"/>
    <p:sldId id="330" r:id="rId28"/>
    <p:sldId id="331" r:id="rId29"/>
    <p:sldId id="332" r:id="rId30"/>
    <p:sldId id="333" r:id="rId31"/>
    <p:sldId id="334" r:id="rId32"/>
    <p:sldId id="335" r:id="rId33"/>
    <p:sldId id="336" r:id="rId34"/>
    <p:sldId id="337" r:id="rId35"/>
    <p:sldId id="338" r:id="rId36"/>
    <p:sldId id="339" r:id="rId37"/>
    <p:sldId id="340" r:id="rId38"/>
    <p:sldId id="341" r:id="rId39"/>
    <p:sldId id="342" r:id="rId40"/>
    <p:sldId id="343" r:id="rId41"/>
    <p:sldId id="344" r:id="rId42"/>
    <p:sldId id="345" r:id="rId43"/>
    <p:sldId id="346" r:id="rId44"/>
    <p:sldId id="347" r:id="rId45"/>
    <p:sldId id="348" r:id="rId46"/>
    <p:sldId id="349" r:id="rId47"/>
    <p:sldId id="350" r:id="rId48"/>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userDrawn="1">
          <p15:clr>
            <a:srgbClr val="A4A3A4"/>
          </p15:clr>
        </p15:guide>
        <p15:guide id="2" pos="212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autoAdjust="0"/>
    <p:restoredTop sz="94660"/>
  </p:normalViewPr>
  <p:slideViewPr>
    <p:cSldViewPr>
      <p:cViewPr varScale="1">
        <p:scale>
          <a:sx n="70" d="100"/>
          <a:sy n="70" d="100"/>
        </p:scale>
        <p:origin x="1374" y="48"/>
      </p:cViewPr>
      <p:guideLst>
        <p:guide orient="horz" pos="2160"/>
        <p:guide pos="2880"/>
      </p:guideLst>
    </p:cSldViewPr>
  </p:slideViewPr>
  <p:notesTextViewPr>
    <p:cViewPr>
      <p:scale>
        <a:sx n="1" d="1"/>
        <a:sy n="1" d="1"/>
      </p:scale>
      <p:origin x="0" y="0"/>
    </p:cViewPr>
  </p:notesTextViewPr>
  <p:notesViewPr>
    <p:cSldViewPr>
      <p:cViewPr varScale="1">
        <p:scale>
          <a:sx n="51" d="100"/>
          <a:sy n="51" d="100"/>
        </p:scale>
        <p:origin x="-3018" y="-102"/>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9413" cy="493713"/>
          </a:xfrm>
          <a:prstGeom prst="rect">
            <a:avLst/>
          </a:prstGeom>
        </p:spPr>
        <p:txBody>
          <a:bodyPr vert="horz" lIns="91423" tIns="45712" rIns="91423" bIns="4571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1"/>
            <a:ext cx="2919412" cy="493713"/>
          </a:xfrm>
          <a:prstGeom prst="rect">
            <a:avLst/>
          </a:prstGeom>
        </p:spPr>
        <p:txBody>
          <a:bodyPr vert="horz" lIns="91423" tIns="45712" rIns="91423" bIns="45712" rtlCol="0"/>
          <a:lstStyle>
            <a:lvl1pPr algn="r">
              <a:defRPr sz="1200"/>
            </a:lvl1pPr>
          </a:lstStyle>
          <a:p>
            <a:fld id="{E5A07EEC-FED9-44A9-A604-87FED60235FA}" type="datetimeFigureOut">
              <a:rPr kumimoji="1" lang="ja-JP" altLang="en-US" smtClean="0"/>
              <a:pPr/>
              <a:t>2017/1/16</a:t>
            </a:fld>
            <a:endParaRPr kumimoji="1" lang="ja-JP" altLang="en-US"/>
          </a:p>
        </p:txBody>
      </p:sp>
      <p:sp>
        <p:nvSpPr>
          <p:cNvPr id="4" name="フッター プレースホルダー 3"/>
          <p:cNvSpPr>
            <a:spLocks noGrp="1"/>
          </p:cNvSpPr>
          <p:nvPr>
            <p:ph type="ftr" sz="quarter" idx="2"/>
          </p:nvPr>
        </p:nvSpPr>
        <p:spPr>
          <a:xfrm>
            <a:off x="1" y="9371013"/>
            <a:ext cx="2919413" cy="493712"/>
          </a:xfrm>
          <a:prstGeom prst="rect">
            <a:avLst/>
          </a:prstGeom>
        </p:spPr>
        <p:txBody>
          <a:bodyPr vert="horz" lIns="91423" tIns="45712" rIns="91423" bIns="4571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23" tIns="45712" rIns="91423" bIns="45712" rtlCol="0" anchor="b"/>
          <a:lstStyle>
            <a:lvl1pPr algn="r">
              <a:defRPr sz="1200"/>
            </a:lvl1pPr>
          </a:lstStyle>
          <a:p>
            <a:fld id="{791C7E30-EAB1-4F9D-AABB-A19D0DB7F506}" type="slidenum">
              <a:rPr kumimoji="1" lang="ja-JP" altLang="en-US" smtClean="0"/>
              <a:pPr/>
              <a:t>‹#›</a:t>
            </a:fld>
            <a:endParaRPr kumimoji="1" lang="ja-JP" altLang="en-US"/>
          </a:p>
        </p:txBody>
      </p:sp>
    </p:spTree>
    <p:extLst>
      <p:ext uri="{BB962C8B-B14F-4D97-AF65-F5344CB8AC3E}">
        <p14:creationId xmlns:p14="http://schemas.microsoft.com/office/powerpoint/2010/main" val="5604862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19413" cy="493713"/>
          </a:xfrm>
          <a:prstGeom prst="rect">
            <a:avLst/>
          </a:prstGeom>
        </p:spPr>
        <p:txBody>
          <a:bodyPr vert="horz" lIns="91423" tIns="45712" rIns="91423" bIns="4571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1"/>
            <a:ext cx="2919412" cy="493713"/>
          </a:xfrm>
          <a:prstGeom prst="rect">
            <a:avLst/>
          </a:prstGeom>
        </p:spPr>
        <p:txBody>
          <a:bodyPr vert="horz" lIns="91423" tIns="45712" rIns="91423" bIns="45712" rtlCol="0"/>
          <a:lstStyle>
            <a:lvl1pPr algn="r">
              <a:defRPr sz="1200"/>
            </a:lvl1pPr>
          </a:lstStyle>
          <a:p>
            <a:fld id="{AF4A57E9-A4A5-48F1-9C15-F20B7D24E24A}" type="datetimeFigureOut">
              <a:rPr kumimoji="1" lang="ja-JP" altLang="en-US" smtClean="0"/>
              <a:pPr/>
              <a:t>2017/1/16</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23" tIns="45712" rIns="91423" bIns="45712" rtlCol="0" anchor="ctr"/>
          <a:lstStyle/>
          <a:p>
            <a:endParaRPr lang="ja-JP" altLang="en-US"/>
          </a:p>
        </p:txBody>
      </p:sp>
      <p:sp>
        <p:nvSpPr>
          <p:cNvPr id="5" name="ノート プレースホルダー 4"/>
          <p:cNvSpPr>
            <a:spLocks noGrp="1"/>
          </p:cNvSpPr>
          <p:nvPr>
            <p:ph type="body" sz="quarter" idx="3"/>
          </p:nvPr>
        </p:nvSpPr>
        <p:spPr>
          <a:xfrm>
            <a:off x="673101" y="4686300"/>
            <a:ext cx="5389563" cy="4440238"/>
          </a:xfrm>
          <a:prstGeom prst="rect">
            <a:avLst/>
          </a:prstGeom>
        </p:spPr>
        <p:txBody>
          <a:bodyPr vert="horz" lIns="91423" tIns="45712" rIns="91423" bIns="45712"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1" y="9371013"/>
            <a:ext cx="2919413" cy="493712"/>
          </a:xfrm>
          <a:prstGeom prst="rect">
            <a:avLst/>
          </a:prstGeom>
        </p:spPr>
        <p:txBody>
          <a:bodyPr vert="horz" lIns="91423" tIns="45712" rIns="91423" bIns="4571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3712"/>
          </a:xfrm>
          <a:prstGeom prst="rect">
            <a:avLst/>
          </a:prstGeom>
        </p:spPr>
        <p:txBody>
          <a:bodyPr vert="horz" lIns="91423" tIns="45712" rIns="91423" bIns="45712" rtlCol="0" anchor="b"/>
          <a:lstStyle>
            <a:lvl1pPr algn="r">
              <a:defRPr sz="1200"/>
            </a:lvl1pPr>
          </a:lstStyle>
          <a:p>
            <a:fld id="{B055FCA1-EA7C-4D21-982A-4E6894B81732}" type="slidenum">
              <a:rPr kumimoji="1" lang="ja-JP" altLang="en-US" smtClean="0"/>
              <a:pPr/>
              <a:t>‹#›</a:t>
            </a:fld>
            <a:endParaRPr kumimoji="1" lang="ja-JP" altLang="en-US"/>
          </a:p>
        </p:txBody>
      </p:sp>
    </p:spTree>
    <p:extLst>
      <p:ext uri="{BB962C8B-B14F-4D97-AF65-F5344CB8AC3E}">
        <p14:creationId xmlns:p14="http://schemas.microsoft.com/office/powerpoint/2010/main" val="177247756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B055FCA1-EA7C-4D21-982A-4E6894B81732}" type="slidenum">
              <a:rPr kumimoji="1" lang="ja-JP" altLang="en-US" smtClean="0"/>
              <a:pPr/>
              <a:t>1</a:t>
            </a:fld>
            <a:endParaRPr kumimoji="1" lang="ja-JP" altLang="en-US"/>
          </a:p>
        </p:txBody>
      </p:sp>
    </p:spTree>
    <p:extLst>
      <p:ext uri="{BB962C8B-B14F-4D97-AF65-F5344CB8AC3E}">
        <p14:creationId xmlns:p14="http://schemas.microsoft.com/office/powerpoint/2010/main" val="21036514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ー 3"/>
          <p:cNvSpPr>
            <a:spLocks noGrp="1"/>
          </p:cNvSpPr>
          <p:nvPr>
            <p:ph type="dt" sz="half" idx="10"/>
          </p:nvPr>
        </p:nvSpPr>
        <p:spPr/>
        <p:txBody>
          <a:bodyPr/>
          <a:lstStyle/>
          <a:p>
            <a:fld id="{89DBD2E4-DB24-4C5C-A144-B764D038EB12}" type="datetime1">
              <a:rPr kumimoji="1" lang="ja-JP" altLang="en-US" smtClean="0"/>
              <a:pPr/>
              <a:t>2017/1/16</a:t>
            </a:fld>
            <a:endParaRPr kumimoji="1" lang="ja-JP" altLang="en-US"/>
          </a:p>
        </p:txBody>
      </p:sp>
      <p:sp>
        <p:nvSpPr>
          <p:cNvPr id="5" name="フッター プレースホルダー 4"/>
          <p:cNvSpPr>
            <a:spLocks noGrp="1"/>
          </p:cNvSpPr>
          <p:nvPr>
            <p:ph type="ftr" sz="quarter" idx="11"/>
          </p:nvPr>
        </p:nvSpPr>
        <p:spPr/>
        <p:txBody>
          <a:bodyPr/>
          <a:lstStyle/>
          <a:p>
            <a:fld id="{451E2668-5FFE-4629-81DE-25C50CD8CE04}"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ja-JP" altLang="en-US" dirty="0" smtClean="0"/>
              <a:t>中央経済社</a:t>
            </a:r>
          </a:p>
        </p:txBody>
      </p:sp>
      <p:pic>
        <p:nvPicPr>
          <p:cNvPr id="7" name="図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71600" y="5918200"/>
            <a:ext cx="2039888" cy="1145725"/>
          </a:xfrm>
          <a:prstGeom prst="rect">
            <a:avLst/>
          </a:prstGeom>
        </p:spPr>
      </p:pic>
    </p:spTree>
    <p:extLst>
      <p:ext uri="{BB962C8B-B14F-4D97-AF65-F5344CB8AC3E}">
        <p14:creationId xmlns:p14="http://schemas.microsoft.com/office/powerpoint/2010/main" val="161416038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4BDE03A-5E38-4C77-92CC-8C1161231DED}" type="datetime1">
              <a:rPr kumimoji="1" lang="ja-JP" altLang="en-US" smtClean="0"/>
              <a:pPr/>
              <a:t>2017/1/16</a:t>
            </a:fld>
            <a:endParaRPr kumimoji="1" lang="ja-JP" altLang="en-US"/>
          </a:p>
        </p:txBody>
      </p:sp>
      <p:sp>
        <p:nvSpPr>
          <p:cNvPr id="5" name="フッター プレースホルダー 4"/>
          <p:cNvSpPr>
            <a:spLocks noGrp="1"/>
          </p:cNvSpPr>
          <p:nvPr>
            <p:ph type="ftr" sz="quarter" idx="11"/>
          </p:nvPr>
        </p:nvSpPr>
        <p:spPr/>
        <p:txBody>
          <a:bodyPr/>
          <a:lstStyle/>
          <a:p>
            <a:fld id="{86D105DA-AD64-4F5B-AA78-DCC74A3AC6FC}"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ja-JP" altLang="en-US" dirty="0" smtClean="0"/>
              <a:t>中央経済社</a:t>
            </a:r>
          </a:p>
        </p:txBody>
      </p:sp>
    </p:spTree>
    <p:extLst>
      <p:ext uri="{BB962C8B-B14F-4D97-AF65-F5344CB8AC3E}">
        <p14:creationId xmlns:p14="http://schemas.microsoft.com/office/powerpoint/2010/main" val="303059334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EEB79EE4-6FD1-46DB-AF39-B3EA8ADD5E46}" type="datetime1">
              <a:rPr kumimoji="1" lang="ja-JP" altLang="en-US" smtClean="0"/>
              <a:pPr/>
              <a:t>2017/1/16</a:t>
            </a:fld>
            <a:endParaRPr kumimoji="1" lang="ja-JP" altLang="en-US"/>
          </a:p>
        </p:txBody>
      </p:sp>
      <p:sp>
        <p:nvSpPr>
          <p:cNvPr id="5" name="フッター プレースホルダー 4"/>
          <p:cNvSpPr>
            <a:spLocks noGrp="1"/>
          </p:cNvSpPr>
          <p:nvPr>
            <p:ph type="ftr" sz="quarter" idx="11"/>
          </p:nvPr>
        </p:nvSpPr>
        <p:spPr/>
        <p:txBody>
          <a:bodyPr/>
          <a:lstStyle/>
          <a:p>
            <a:fld id="{7647A49F-F9CF-4137-BCB0-8CE241244C40}"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ja-JP" altLang="en-US" dirty="0" smtClean="0"/>
              <a:t>中央経済社</a:t>
            </a:r>
          </a:p>
        </p:txBody>
      </p:sp>
    </p:spTree>
    <p:extLst>
      <p:ext uri="{BB962C8B-B14F-4D97-AF65-F5344CB8AC3E}">
        <p14:creationId xmlns:p14="http://schemas.microsoft.com/office/powerpoint/2010/main" val="258208793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1998670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457200" y="1600200"/>
            <a:ext cx="8229600" cy="4525963"/>
          </a:xfrm>
          <a:prstGeom prst="rect">
            <a:avLst/>
          </a:prstGeo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18531408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3792049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27733000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8" name="フッター プレースホルダー 7"/>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9" name="スライド番号プレースホルダー 8"/>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37886292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4" name="フッター プレースホルダー 3"/>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5" name="スライド番号プレースホルダー 4"/>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37137804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3" name="フッター プレースホルダー 2"/>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4" name="スライド番号プレースホルダー 3"/>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38048124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325065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6BA322AF-EAEB-4D6C-A33A-410F0F50C35E}" type="datetime1">
              <a:rPr kumimoji="1" lang="ja-JP" altLang="en-US" smtClean="0"/>
              <a:pPr/>
              <a:t>2017/1/16</a:t>
            </a:fld>
            <a:endParaRPr kumimoji="1" lang="ja-JP" altLang="en-US"/>
          </a:p>
        </p:txBody>
      </p:sp>
      <p:sp>
        <p:nvSpPr>
          <p:cNvPr id="5" name="フッター プレースホルダー 4"/>
          <p:cNvSpPr>
            <a:spLocks noGrp="1"/>
          </p:cNvSpPr>
          <p:nvPr>
            <p:ph type="ftr" sz="quarter" idx="11"/>
          </p:nvPr>
        </p:nvSpPr>
        <p:spPr/>
        <p:txBody>
          <a:bodyPr/>
          <a:lstStyle/>
          <a:p>
            <a:fld id="{5F692BC9-5769-49CC-8ABA-398611FC5476}"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p:txBody>
          <a:bodyPr/>
          <a:lstStyle/>
          <a:p>
            <a:r>
              <a:rPr kumimoji="1" lang="ja-JP" altLang="en-US" dirty="0" smtClean="0"/>
              <a:t>中央経済社</a:t>
            </a:r>
            <a:endParaRPr kumimoji="1" lang="ja-JP" altLang="en-US" dirty="0"/>
          </a:p>
        </p:txBody>
      </p:sp>
    </p:spTree>
    <p:extLst>
      <p:ext uri="{BB962C8B-B14F-4D97-AF65-F5344CB8AC3E}">
        <p14:creationId xmlns:p14="http://schemas.microsoft.com/office/powerpoint/2010/main" val="29207475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6" name="フッター プレースホルダー 5"/>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7" name="スライド番号プレースホルダー 6"/>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40952756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13487330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a:prstGeom prst="rect">
            <a:avLst/>
          </a:prstGeo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a:xfrm>
            <a:off x="457200" y="6356350"/>
            <a:ext cx="2133600" cy="365125"/>
          </a:xfrm>
          <a:prstGeom prst="rect">
            <a:avLst/>
          </a:prstGeom>
        </p:spPr>
        <p:txBody>
          <a:bodyPr/>
          <a:lstStyle/>
          <a:p>
            <a:fld id="{209F9D31-99E7-114A-966A-053250C0D124}" type="datetimeFigureOut">
              <a:rPr kumimoji="1" lang="ja-JP" altLang="en-US" smtClean="0"/>
              <a:t>2017/1/16</a:t>
            </a:fld>
            <a:endParaRPr kumimoji="1" lang="ja-JP" altLang="en-US"/>
          </a:p>
        </p:txBody>
      </p:sp>
      <p:sp>
        <p:nvSpPr>
          <p:cNvPr id="5" name="フッター プレースホルダー 4"/>
          <p:cNvSpPr>
            <a:spLocks noGrp="1"/>
          </p:cNvSpPr>
          <p:nvPr>
            <p:ph type="ftr" sz="quarter" idx="11"/>
          </p:nvPr>
        </p:nvSpPr>
        <p:spPr>
          <a:xfrm>
            <a:off x="3124200" y="6356350"/>
            <a:ext cx="2895600" cy="365125"/>
          </a:xfrm>
          <a:prstGeom prst="rect">
            <a:avLst/>
          </a:prstGeom>
        </p:spPr>
        <p:txBody>
          <a:bodyPr/>
          <a:lstStyle/>
          <a:p>
            <a:endParaRPr kumimoji="1" lang="ja-JP" altLang="en-US"/>
          </a:p>
        </p:txBody>
      </p:sp>
      <p:sp>
        <p:nvSpPr>
          <p:cNvPr id="6" name="スライド番号プレースホルダー 5"/>
          <p:cNvSpPr>
            <a:spLocks noGrp="1"/>
          </p:cNvSpPr>
          <p:nvPr>
            <p:ph type="sldNum" sz="quarter" idx="12"/>
          </p:nvPr>
        </p:nvSpPr>
        <p:spPr>
          <a:xfrm>
            <a:off x="6553200" y="6356350"/>
            <a:ext cx="2133600" cy="365125"/>
          </a:xfrm>
          <a:prstGeom prst="rect">
            <a:avLst/>
          </a:prstGeom>
        </p:spPr>
        <p:txBody>
          <a:bodyPr/>
          <a:lstStyle/>
          <a:p>
            <a:fld id="{B1E7E84D-D01C-3E45-B910-CE2F0A9DEBEA}" type="slidenum">
              <a:rPr kumimoji="1" lang="ja-JP" altLang="en-US" smtClean="0"/>
              <a:t>‹#›</a:t>
            </a:fld>
            <a:endParaRPr kumimoji="1" lang="ja-JP" altLang="en-US"/>
          </a:p>
        </p:txBody>
      </p:sp>
    </p:spTree>
    <p:extLst>
      <p:ext uri="{BB962C8B-B14F-4D97-AF65-F5344CB8AC3E}">
        <p14:creationId xmlns:p14="http://schemas.microsoft.com/office/powerpoint/2010/main" val="3316050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ー 3"/>
          <p:cNvSpPr>
            <a:spLocks noGrp="1"/>
          </p:cNvSpPr>
          <p:nvPr>
            <p:ph type="dt" sz="half" idx="10"/>
          </p:nvPr>
        </p:nvSpPr>
        <p:spPr/>
        <p:txBody>
          <a:bodyPr/>
          <a:lstStyle/>
          <a:p>
            <a:fld id="{5914665A-5F19-4B2D-A1A1-341C382DA186}" type="datetime1">
              <a:rPr kumimoji="1" lang="ja-JP" altLang="en-US" smtClean="0"/>
              <a:pPr/>
              <a:t>2017/1/16</a:t>
            </a:fld>
            <a:endParaRPr kumimoji="1" lang="ja-JP" altLang="en-US"/>
          </a:p>
        </p:txBody>
      </p:sp>
      <p:sp>
        <p:nvSpPr>
          <p:cNvPr id="5" name="フッター プレースホルダー 4"/>
          <p:cNvSpPr>
            <a:spLocks noGrp="1"/>
          </p:cNvSpPr>
          <p:nvPr>
            <p:ph type="ftr" sz="quarter" idx="11"/>
          </p:nvPr>
        </p:nvSpPr>
        <p:spPr/>
        <p:txBody>
          <a:bodyPr/>
          <a:lstStyle/>
          <a:p>
            <a:fld id="{57E219A5-22B2-4F6D-94C9-D3E6B42B9AB1}" type="slidenum">
              <a:rPr lang="ja-JP" altLang="en-US" smtClean="0"/>
              <a:pPr/>
              <a:t>‹#›</a:t>
            </a:fld>
            <a:endParaRPr lang="ja-JP" altLang="en-US" dirty="0" smtClean="0"/>
          </a:p>
        </p:txBody>
      </p:sp>
      <p:sp>
        <p:nvSpPr>
          <p:cNvPr id="6" name="スライド番号プレースホルダー 5"/>
          <p:cNvSpPr>
            <a:spLocks noGrp="1"/>
          </p:cNvSpPr>
          <p:nvPr>
            <p:ph type="sldNum" sz="quarter" idx="12"/>
          </p:nvPr>
        </p:nvSpPr>
        <p:spPr/>
        <p:txBody>
          <a:bodyPr/>
          <a:lstStyle/>
          <a:p>
            <a:r>
              <a:rPr lang="ja-JP" altLang="en-US" dirty="0" smtClean="0"/>
              <a:t>中央経済社</a:t>
            </a:r>
          </a:p>
        </p:txBody>
      </p:sp>
    </p:spTree>
    <p:extLst>
      <p:ext uri="{BB962C8B-B14F-4D97-AF65-F5344CB8AC3E}">
        <p14:creationId xmlns:p14="http://schemas.microsoft.com/office/powerpoint/2010/main" val="313321572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dirty="0"/>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8" name="日付プレースホルダー 7"/>
          <p:cNvSpPr>
            <a:spLocks noGrp="1"/>
          </p:cNvSpPr>
          <p:nvPr>
            <p:ph type="dt" sz="half" idx="10"/>
          </p:nvPr>
        </p:nvSpPr>
        <p:spPr/>
        <p:txBody>
          <a:bodyPr/>
          <a:lstStyle/>
          <a:p>
            <a:fld id="{57CF2106-A7B7-47C4-B969-BB820FAAE44D}" type="datetime1">
              <a:rPr kumimoji="1" lang="ja-JP" altLang="en-US" smtClean="0"/>
              <a:pPr/>
              <a:t>2017/1/16</a:t>
            </a:fld>
            <a:endParaRPr kumimoji="1" lang="ja-JP" altLang="en-US"/>
          </a:p>
        </p:txBody>
      </p:sp>
      <p:sp>
        <p:nvSpPr>
          <p:cNvPr id="9" name="フッター プレースホルダー 8"/>
          <p:cNvSpPr>
            <a:spLocks noGrp="1"/>
          </p:cNvSpPr>
          <p:nvPr>
            <p:ph type="ftr" sz="quarter" idx="11"/>
          </p:nvPr>
        </p:nvSpPr>
        <p:spPr/>
        <p:txBody>
          <a:bodyPr/>
          <a:lstStyle/>
          <a:p>
            <a:fld id="{A5AEFE53-D72A-47C8-B51D-924FBF7E1D17}" type="slidenum">
              <a:rPr kumimoji="1" lang="ja-JP" altLang="en-US" smtClean="0"/>
              <a:pPr/>
              <a:t>‹#›</a:t>
            </a:fld>
            <a:endParaRPr kumimoji="1" lang="ja-JP" altLang="en-US" dirty="0"/>
          </a:p>
        </p:txBody>
      </p:sp>
      <p:sp>
        <p:nvSpPr>
          <p:cNvPr id="10" name="スライド番号プレースホルダー 9"/>
          <p:cNvSpPr>
            <a:spLocks noGrp="1"/>
          </p:cNvSpPr>
          <p:nvPr>
            <p:ph type="sldNum" sz="quarter" idx="12"/>
          </p:nvPr>
        </p:nvSpPr>
        <p:spPr/>
        <p:txBody>
          <a:bodyPr/>
          <a:lstStyle/>
          <a:p>
            <a:r>
              <a:rPr kumimoji="1" lang="ja-JP" altLang="en-US" dirty="0" smtClean="0"/>
              <a:t>中央経済社</a:t>
            </a:r>
            <a:endParaRPr kumimoji="1" lang="ja-JP" altLang="en-US" dirty="0"/>
          </a:p>
        </p:txBody>
      </p:sp>
      <p:sp>
        <p:nvSpPr>
          <p:cNvPr id="11" name="タイトル 10"/>
          <p:cNvSpPr>
            <a:spLocks noGrp="1"/>
          </p:cNvSpPr>
          <p:nvPr>
            <p:ph type="title"/>
          </p:nvPr>
        </p:nvSpPr>
        <p:spPr/>
        <p:txBody>
          <a:bodyPr/>
          <a:lstStyle/>
          <a:p>
            <a:r>
              <a:rPr kumimoji="1" lang="ja-JP" altLang="en-US" smtClean="0"/>
              <a:t>マスタ タイトルの書式設定</a:t>
            </a:r>
            <a:endParaRPr kumimoji="1" lang="ja-JP" altLang="en-US"/>
          </a:p>
        </p:txBody>
      </p:sp>
    </p:spTree>
    <p:extLst>
      <p:ext uri="{BB962C8B-B14F-4D97-AF65-F5344CB8AC3E}">
        <p14:creationId xmlns:p14="http://schemas.microsoft.com/office/powerpoint/2010/main" val="288876078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BB4FCE48-EBC5-4B0B-BF1C-628B05735637}" type="datetime1">
              <a:rPr kumimoji="1" lang="ja-JP" altLang="en-US" smtClean="0"/>
              <a:pPr/>
              <a:t>2017/1/16</a:t>
            </a:fld>
            <a:endParaRPr kumimoji="1" lang="ja-JP" altLang="en-US"/>
          </a:p>
        </p:txBody>
      </p:sp>
      <p:sp>
        <p:nvSpPr>
          <p:cNvPr id="8" name="フッター プレースホルダー 7"/>
          <p:cNvSpPr>
            <a:spLocks noGrp="1"/>
          </p:cNvSpPr>
          <p:nvPr>
            <p:ph type="ftr" sz="quarter" idx="11"/>
          </p:nvPr>
        </p:nvSpPr>
        <p:spPr/>
        <p:txBody>
          <a:bodyPr/>
          <a:lstStyle/>
          <a:p>
            <a:fld id="{9AACF40A-C308-4787-80BA-49E07D8E2C52}" type="slidenum">
              <a:rPr kumimoji="1" lang="ja-JP" altLang="en-US" smtClean="0"/>
              <a:pPr/>
              <a:t>‹#›</a:t>
            </a:fld>
            <a:endParaRPr kumimoji="1" lang="ja-JP" altLang="en-US" dirty="0"/>
          </a:p>
        </p:txBody>
      </p:sp>
      <p:sp>
        <p:nvSpPr>
          <p:cNvPr id="10" name="スライド番号プレースホルダー 5"/>
          <p:cNvSpPr txBox="1">
            <a:spLocks/>
          </p:cNvSpPr>
          <p:nvPr userDrawn="1"/>
        </p:nvSpPr>
        <p:spPr>
          <a:xfrm>
            <a:off x="6516216" y="6355309"/>
            <a:ext cx="2133600" cy="365125"/>
          </a:xfrm>
          <a:prstGeom prst="rect">
            <a:avLst/>
          </a:prstGeom>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dirty="0" smtClean="0"/>
              <a:t>中央経済社</a:t>
            </a:r>
          </a:p>
        </p:txBody>
      </p:sp>
    </p:spTree>
    <p:extLst>
      <p:ext uri="{BB962C8B-B14F-4D97-AF65-F5344CB8AC3E}">
        <p14:creationId xmlns:p14="http://schemas.microsoft.com/office/powerpoint/2010/main" val="11148550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 タイトルの書式設定</a:t>
            </a:r>
            <a:endParaRPr kumimoji="1" lang="ja-JP" altLang="en-US"/>
          </a:p>
        </p:txBody>
      </p:sp>
      <p:sp>
        <p:nvSpPr>
          <p:cNvPr id="3" name="日付プレースホルダー 2"/>
          <p:cNvSpPr>
            <a:spLocks noGrp="1"/>
          </p:cNvSpPr>
          <p:nvPr>
            <p:ph type="dt" sz="half" idx="10"/>
          </p:nvPr>
        </p:nvSpPr>
        <p:spPr/>
        <p:txBody>
          <a:bodyPr/>
          <a:lstStyle/>
          <a:p>
            <a:fld id="{E942D11B-B3DC-437F-8C74-6FCE3C521067}" type="datetime1">
              <a:rPr kumimoji="1" lang="ja-JP" altLang="en-US" smtClean="0"/>
              <a:pPr/>
              <a:t>2017/1/16</a:t>
            </a:fld>
            <a:endParaRPr kumimoji="1" lang="ja-JP" altLang="en-US"/>
          </a:p>
        </p:txBody>
      </p:sp>
      <p:sp>
        <p:nvSpPr>
          <p:cNvPr id="4" name="フッター プレースホルダー 3"/>
          <p:cNvSpPr>
            <a:spLocks noGrp="1"/>
          </p:cNvSpPr>
          <p:nvPr>
            <p:ph type="ftr" sz="quarter" idx="11"/>
          </p:nvPr>
        </p:nvSpPr>
        <p:spPr/>
        <p:txBody>
          <a:bodyPr/>
          <a:lstStyle/>
          <a:p>
            <a:fld id="{34932E7C-7F86-4D64-A0AA-86CABC00C8C7}"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12"/>
          </p:nvPr>
        </p:nvSpPr>
        <p:spPr>
          <a:xfrm>
            <a:off x="6553200" y="6356350"/>
            <a:ext cx="2133600" cy="365125"/>
          </a:xfrm>
        </p:spPr>
        <p:txBody>
          <a:bodyPr/>
          <a:lstStyle/>
          <a:p>
            <a:r>
              <a:rPr lang="ja-JP" altLang="en-US" dirty="0" smtClean="0"/>
              <a:t>中央経済社</a:t>
            </a:r>
          </a:p>
        </p:txBody>
      </p:sp>
    </p:spTree>
    <p:extLst>
      <p:ext uri="{BB962C8B-B14F-4D97-AF65-F5344CB8AC3E}">
        <p14:creationId xmlns:p14="http://schemas.microsoft.com/office/powerpoint/2010/main" val="36687736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7B1336F7-37ED-42D6-BEF4-8FD2170672C3}" type="datetime1">
              <a:rPr kumimoji="1" lang="ja-JP" altLang="en-US" smtClean="0"/>
              <a:pPr/>
              <a:t>2017/1/16</a:t>
            </a:fld>
            <a:endParaRPr kumimoji="1" lang="ja-JP" altLang="en-US"/>
          </a:p>
        </p:txBody>
      </p:sp>
      <p:sp>
        <p:nvSpPr>
          <p:cNvPr id="3" name="フッター プレースホルダー 2"/>
          <p:cNvSpPr>
            <a:spLocks noGrp="1"/>
          </p:cNvSpPr>
          <p:nvPr>
            <p:ph type="ftr" sz="quarter" idx="11"/>
          </p:nvPr>
        </p:nvSpPr>
        <p:spPr/>
        <p:txBody>
          <a:bodyPr/>
          <a:lstStyle/>
          <a:p>
            <a:fld id="{2E465B2A-A571-4785-8F19-3FBB1F3037BE}" type="slidenum">
              <a:rPr kumimoji="1" lang="ja-JP" altLang="en-US" smtClean="0"/>
              <a:pPr/>
              <a:t>‹#›</a:t>
            </a:fld>
            <a:endParaRPr kumimoji="1" lang="ja-JP" altLang="en-US" dirty="0"/>
          </a:p>
        </p:txBody>
      </p:sp>
      <p:sp>
        <p:nvSpPr>
          <p:cNvPr id="4" name="スライド番号プレースホルダー 3"/>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ja-JP" altLang="en-US" dirty="0" smtClean="0"/>
              <a:t>中央経済社</a:t>
            </a:r>
          </a:p>
        </p:txBody>
      </p:sp>
    </p:spTree>
    <p:extLst>
      <p:ext uri="{BB962C8B-B14F-4D97-AF65-F5344CB8AC3E}">
        <p14:creationId xmlns:p14="http://schemas.microsoft.com/office/powerpoint/2010/main" val="38532439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ー 4"/>
          <p:cNvSpPr>
            <a:spLocks noGrp="1"/>
          </p:cNvSpPr>
          <p:nvPr>
            <p:ph type="dt" sz="half" idx="10"/>
          </p:nvPr>
        </p:nvSpPr>
        <p:spPr/>
        <p:txBody>
          <a:bodyPr/>
          <a:lstStyle/>
          <a:p>
            <a:fld id="{38AE1EC4-F006-4F8C-B0E5-61D6BEDE296C}" type="datetime1">
              <a:rPr kumimoji="1" lang="ja-JP" altLang="en-US" smtClean="0"/>
              <a:pPr/>
              <a:t>2017/1/16</a:t>
            </a:fld>
            <a:endParaRPr kumimoji="1" lang="ja-JP" altLang="en-US"/>
          </a:p>
        </p:txBody>
      </p:sp>
      <p:sp>
        <p:nvSpPr>
          <p:cNvPr id="6" name="フッター プレースホルダー 5"/>
          <p:cNvSpPr>
            <a:spLocks noGrp="1"/>
          </p:cNvSpPr>
          <p:nvPr>
            <p:ph type="ftr" sz="quarter" idx="11"/>
          </p:nvPr>
        </p:nvSpPr>
        <p:spPr/>
        <p:txBody>
          <a:bodyPr/>
          <a:lstStyle/>
          <a:p>
            <a:fld id="{8C05C1AA-C23C-4CEC-962D-B4954E3096F7}" type="slidenum">
              <a:rPr kumimoji="1" lang="ja-JP" altLang="en-US" smtClean="0"/>
              <a:pPr/>
              <a:t>‹#›</a:t>
            </a:fld>
            <a:endParaRPr kumimoji="1" lang="ja-JP" altLang="en-US" dirty="0"/>
          </a:p>
        </p:txBody>
      </p:sp>
      <p:sp>
        <p:nvSpPr>
          <p:cNvPr id="7" name="スライド番号プレースホルダー 6"/>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ja-JP" altLang="en-US" dirty="0" smtClean="0"/>
              <a:t>中央経済社</a:t>
            </a:r>
          </a:p>
        </p:txBody>
      </p:sp>
    </p:spTree>
    <p:extLst>
      <p:ext uri="{BB962C8B-B14F-4D97-AF65-F5344CB8AC3E}">
        <p14:creationId xmlns:p14="http://schemas.microsoft.com/office/powerpoint/2010/main" val="290320714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1" lang="ja-JP" altLang="en-US" smtClean="0"/>
              <a:t>アイコンをクリックして図を追加</a:t>
            </a:r>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 テキストの書式設定</a:t>
            </a:r>
          </a:p>
        </p:txBody>
      </p:sp>
      <p:sp>
        <p:nvSpPr>
          <p:cNvPr id="5" name="日付プレースホルダー 4"/>
          <p:cNvSpPr>
            <a:spLocks noGrp="1"/>
          </p:cNvSpPr>
          <p:nvPr>
            <p:ph type="dt" sz="half" idx="10"/>
          </p:nvPr>
        </p:nvSpPr>
        <p:spPr/>
        <p:txBody>
          <a:bodyPr/>
          <a:lstStyle/>
          <a:p>
            <a:fld id="{A9C2E4ED-D5F7-4208-B200-A1343F392678}" type="datetime1">
              <a:rPr kumimoji="1" lang="ja-JP" altLang="en-US" smtClean="0"/>
              <a:pPr/>
              <a:t>2017/1/16</a:t>
            </a:fld>
            <a:endParaRPr kumimoji="1" lang="ja-JP" altLang="en-US"/>
          </a:p>
        </p:txBody>
      </p:sp>
      <p:sp>
        <p:nvSpPr>
          <p:cNvPr id="6" name="フッター プレースホルダー 5"/>
          <p:cNvSpPr>
            <a:spLocks noGrp="1"/>
          </p:cNvSpPr>
          <p:nvPr>
            <p:ph type="ftr" sz="quarter" idx="11"/>
          </p:nvPr>
        </p:nvSpPr>
        <p:spPr/>
        <p:txBody>
          <a:bodyPr/>
          <a:lstStyle/>
          <a:p>
            <a:fld id="{B2E2FA8D-D1BD-4BC5-8B9D-754C7ED02F50}" type="slidenum">
              <a:rPr kumimoji="1" lang="ja-JP" altLang="en-US" smtClean="0"/>
              <a:pPr/>
              <a:t>‹#›</a:t>
            </a:fld>
            <a:endParaRPr kumimoji="1" lang="ja-JP" altLang="en-US" dirty="0"/>
          </a:p>
        </p:txBody>
      </p:sp>
      <p:sp>
        <p:nvSpPr>
          <p:cNvPr id="7" name="スライド番号プレースホルダー 6"/>
          <p:cNvSpPr>
            <a:spLocks noGrp="1"/>
          </p:cNvSpPr>
          <p:nvPr>
            <p:ph type="sldNum" sz="quarter" idx="12"/>
          </p:nvPr>
        </p:nvSpPr>
        <p:spPr/>
        <p:txBody>
          <a:bodyPr/>
          <a:lstStyle>
            <a:lvl1pPr marL="0" marR="0" indent="0" algn="r" defTabSz="914400" rtl="0" eaLnBrk="1" fontAlgn="auto" latinLnBrk="0" hangingPunct="1">
              <a:lnSpc>
                <a:spcPct val="100000"/>
              </a:lnSpc>
              <a:spcBef>
                <a:spcPts val="0"/>
              </a:spcBef>
              <a:spcAft>
                <a:spcPts val="0"/>
              </a:spcAft>
              <a:buClrTx/>
              <a:buSzTx/>
              <a:buFontTx/>
              <a:buNone/>
              <a:tabLst/>
              <a:defRPr/>
            </a:lvl1pPr>
          </a:lstStyle>
          <a:p>
            <a:r>
              <a:rPr lang="ja-JP" altLang="en-US" dirty="0" smtClean="0"/>
              <a:t>中央経済社</a:t>
            </a:r>
          </a:p>
        </p:txBody>
      </p:sp>
    </p:spTree>
    <p:extLst>
      <p:ext uri="{BB962C8B-B14F-4D97-AF65-F5344CB8AC3E}">
        <p14:creationId xmlns:p14="http://schemas.microsoft.com/office/powerpoint/2010/main" val="18835425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dirty="0" smtClean="0"/>
              <a:t>マスター タイトルの書式設定</a:t>
            </a:r>
            <a:endParaRPr kumimoji="1" lang="ja-JP" altLang="en-US" dirty="0"/>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smtClean="0"/>
              <a:t>マスター テキストの書式設定</a:t>
            </a:r>
          </a:p>
          <a:p>
            <a:pPr lvl="1"/>
            <a:r>
              <a:rPr kumimoji="1" lang="ja-JP" altLang="en-US" dirty="0" smtClean="0"/>
              <a:t>第 </a:t>
            </a:r>
            <a:r>
              <a:rPr kumimoji="1" lang="en-US" altLang="ja-JP" dirty="0" smtClean="0"/>
              <a:t>2 </a:t>
            </a:r>
            <a:r>
              <a:rPr kumimoji="1" lang="ja-JP" altLang="en-US" dirty="0" smtClean="0"/>
              <a:t>レベル</a:t>
            </a:r>
          </a:p>
          <a:p>
            <a:pPr lvl="2"/>
            <a:r>
              <a:rPr kumimoji="1" lang="ja-JP" altLang="en-US" dirty="0" smtClean="0"/>
              <a:t>第 </a:t>
            </a:r>
            <a:r>
              <a:rPr kumimoji="1" lang="en-US" altLang="ja-JP" dirty="0" smtClean="0"/>
              <a:t>3 </a:t>
            </a:r>
            <a:r>
              <a:rPr kumimoji="1" lang="ja-JP" altLang="en-US" dirty="0" smtClean="0"/>
              <a:t>レベル</a:t>
            </a:r>
          </a:p>
          <a:p>
            <a:pPr lvl="3"/>
            <a:r>
              <a:rPr kumimoji="1" lang="ja-JP" altLang="en-US" dirty="0" smtClean="0"/>
              <a:t>第 </a:t>
            </a:r>
            <a:r>
              <a:rPr kumimoji="1" lang="en-US" altLang="ja-JP" dirty="0" smtClean="0"/>
              <a:t>4 </a:t>
            </a:r>
            <a:r>
              <a:rPr kumimoji="1" lang="ja-JP" altLang="en-US" dirty="0" smtClean="0"/>
              <a:t>レベル</a:t>
            </a:r>
          </a:p>
          <a:p>
            <a:pPr lvl="4"/>
            <a:r>
              <a:rPr kumimoji="1" lang="ja-JP" altLang="en-US" dirty="0" smtClean="0"/>
              <a:t>第 </a:t>
            </a:r>
            <a:r>
              <a:rPr kumimoji="1" lang="en-US" altLang="ja-JP" dirty="0" smtClean="0"/>
              <a:t>5 </a:t>
            </a:r>
            <a:r>
              <a:rPr kumimoji="1" lang="ja-JP" altLang="en-US" dirty="0" smtClean="0"/>
              <a:t>レベル</a:t>
            </a:r>
            <a:endParaRPr kumimoji="1" lang="ja-JP" altLang="en-US" dirty="0"/>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6A1DF4-C5C0-40D7-9EB2-9CB0EC7A0EF6}" type="datetime1">
              <a:rPr kumimoji="1" lang="ja-JP" altLang="en-US" smtClean="0"/>
              <a:pPr/>
              <a:t>2017/1/16</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CD3B63D8-8B95-40E4-AFF1-AD97EFA5882E}" type="slidenum">
              <a:rPr kumimoji="1" lang="ja-JP" altLang="en-US" smtClean="0"/>
              <a:pPr/>
              <a:t>‹#›</a:t>
            </a:fld>
            <a:endParaRPr kumimoji="1" lang="ja-JP" altLang="en-US" dirty="0"/>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ja-JP" altLang="en-US" dirty="0" smtClean="0"/>
              <a:t>中央経済社</a:t>
            </a:r>
            <a:endParaRPr lang="ja-JP" altLang="en-US" dirty="0"/>
          </a:p>
        </p:txBody>
      </p:sp>
      <p:cxnSp>
        <p:nvCxnSpPr>
          <p:cNvPr id="10" name="直線コネクタ 9"/>
          <p:cNvCxnSpPr/>
          <p:nvPr/>
        </p:nvCxnSpPr>
        <p:spPr>
          <a:xfrm>
            <a:off x="467544" y="260648"/>
            <a:ext cx="8208914" cy="0"/>
          </a:xfrm>
          <a:prstGeom prst="line">
            <a:avLst/>
          </a:prstGeom>
          <a:ln w="63500" cap="rnd">
            <a:gradFill flip="none" rotWithShape="1">
              <a:gsLst>
                <a:gs pos="0">
                  <a:schemeClr val="accent1">
                    <a:lumMod val="75000"/>
                  </a:schemeClr>
                </a:gs>
                <a:gs pos="21001">
                  <a:schemeClr val="accent1"/>
                </a:gs>
                <a:gs pos="35001">
                  <a:schemeClr val="accent3"/>
                </a:gs>
                <a:gs pos="52000">
                  <a:srgbClr val="FFFF00"/>
                </a:gs>
                <a:gs pos="73000">
                  <a:schemeClr val="accent4"/>
                </a:gs>
                <a:gs pos="88000">
                  <a:schemeClr val="accent2"/>
                </a:gs>
                <a:gs pos="100000">
                  <a:schemeClr val="accent2"/>
                </a:gs>
              </a:gsLst>
              <a:lin ang="0" scaled="0"/>
              <a:tileRect/>
            </a:gradFill>
          </a:ln>
          <a:effectLst>
            <a:outerShdw blurRad="50800" dist="38100" dir="2700000" algn="tl" rotWithShape="0">
              <a:schemeClr val="accent4">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flipH="1">
            <a:off x="467544" y="5805264"/>
            <a:ext cx="8208914" cy="0"/>
          </a:xfrm>
          <a:prstGeom prst="line">
            <a:avLst/>
          </a:prstGeom>
          <a:ln w="63500" cap="rnd">
            <a:gradFill flip="none" rotWithShape="1">
              <a:gsLst>
                <a:gs pos="0">
                  <a:schemeClr val="accent1">
                    <a:lumMod val="75000"/>
                  </a:schemeClr>
                </a:gs>
                <a:gs pos="21001">
                  <a:schemeClr val="accent1"/>
                </a:gs>
                <a:gs pos="35001">
                  <a:schemeClr val="accent3"/>
                </a:gs>
                <a:gs pos="52000">
                  <a:srgbClr val="FFFF00"/>
                </a:gs>
                <a:gs pos="73000">
                  <a:schemeClr val="accent4"/>
                </a:gs>
                <a:gs pos="88000">
                  <a:schemeClr val="accent2"/>
                </a:gs>
                <a:gs pos="100000">
                  <a:schemeClr val="accent2"/>
                </a:gs>
              </a:gsLst>
              <a:lin ang="0" scaled="0"/>
              <a:tileRect/>
            </a:gradFill>
          </a:ln>
          <a:effectLst>
            <a:outerShdw blurRad="50800" dist="38100" dir="2700000" algn="tl" rotWithShape="0">
              <a:schemeClr val="accent4">
                <a:alpha val="40000"/>
              </a:schemeClr>
            </a:outerShdw>
          </a:effectLst>
        </p:spPr>
        <p:style>
          <a:lnRef idx="1">
            <a:schemeClr val="accent1"/>
          </a:lnRef>
          <a:fillRef idx="0">
            <a:schemeClr val="accent1"/>
          </a:fillRef>
          <a:effectRef idx="0">
            <a:schemeClr val="accent1"/>
          </a:effectRef>
          <a:fontRef idx="minor">
            <a:schemeClr val="tx1"/>
          </a:fontRef>
        </p:style>
      </p:cxnSp>
      <p:pic>
        <p:nvPicPr>
          <p:cNvPr id="7" name="図 6"/>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67544" y="5903815"/>
            <a:ext cx="778030" cy="819472"/>
          </a:xfrm>
          <a:prstGeom prst="rect">
            <a:avLst/>
          </a:prstGeom>
        </p:spPr>
      </p:pic>
      <p:pic>
        <p:nvPicPr>
          <p:cNvPr id="11" name="図 10"/>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371600" y="5918200"/>
            <a:ext cx="2039888" cy="1145725"/>
          </a:xfrm>
          <a:prstGeom prst="rect">
            <a:avLst/>
          </a:prstGeom>
        </p:spPr>
      </p:pic>
    </p:spTree>
    <p:extLst>
      <p:ext uri="{BB962C8B-B14F-4D97-AF65-F5344CB8AC3E}">
        <p14:creationId xmlns:p14="http://schemas.microsoft.com/office/powerpoint/2010/main" val="9569576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hf hdr="0" dt="0"/>
  <p:txStyles>
    <p:titleStyle>
      <a:lvl1pPr algn="ctr" defTabSz="914400" rtl="0" eaLnBrk="1" latinLnBrk="0" hangingPunct="1">
        <a:spcBef>
          <a:spcPct val="0"/>
        </a:spcBef>
        <a:spcAft>
          <a:spcPts val="1200"/>
        </a:spcAft>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spcAft>
          <a:spcPts val="120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40869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2244432"/>
            <a:ext cx="3890948" cy="2185392"/>
          </a:xfrm>
          <a:prstGeom prst="rect">
            <a:avLst/>
          </a:prstGeom>
        </p:spPr>
      </p:pic>
      <p:sp>
        <p:nvSpPr>
          <p:cNvPr id="3" name="サブタイトル 2"/>
          <p:cNvSpPr>
            <a:spLocks noGrp="1"/>
          </p:cNvSpPr>
          <p:nvPr>
            <p:ph type="subTitle" idx="1"/>
          </p:nvPr>
        </p:nvSpPr>
        <p:spPr>
          <a:xfrm>
            <a:off x="1371600" y="4429824"/>
            <a:ext cx="6400800" cy="1752600"/>
          </a:xfrm>
        </p:spPr>
        <p:txBody>
          <a:bodyPr/>
          <a:lstStyle/>
          <a:p>
            <a:r>
              <a:rPr kumimoji="1" lang="ja-JP" altLang="en-US" dirty="0" smtClean="0">
                <a:solidFill>
                  <a:schemeClr val="tx1"/>
                </a:solidFill>
              </a:rPr>
              <a:t>講義用スライド資料集</a:t>
            </a:r>
            <a:endParaRPr kumimoji="1" lang="ja-JP" altLang="en-US" dirty="0">
              <a:solidFill>
                <a:schemeClr val="tx1"/>
              </a:solidFill>
            </a:endParaRPr>
          </a:p>
        </p:txBody>
      </p:sp>
      <p:sp>
        <p:nvSpPr>
          <p:cNvPr id="5" name="スライド番号プレースホルダー 4"/>
          <p:cNvSpPr>
            <a:spLocks noGrp="1"/>
          </p:cNvSpPr>
          <p:nvPr>
            <p:ph type="sldNum" sz="quarter" idx="12"/>
          </p:nvPr>
        </p:nvSpPr>
        <p:spPr/>
        <p:txBody>
          <a:bodyPr/>
          <a:lstStyle/>
          <a:p>
            <a:r>
              <a:rPr lang="de-DE" altLang="ja-JP" smtClean="0"/>
              <a:t>CHUOKEIZAI-SHA, INC.</a:t>
            </a:r>
            <a:endParaRPr lang="ja-JP" altLang="en-US" dirty="0" smtClean="0"/>
          </a:p>
        </p:txBody>
      </p:sp>
      <p:pic>
        <p:nvPicPr>
          <p:cNvPr id="8" name="図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23928" y="671003"/>
            <a:ext cx="1131802" cy="1192087"/>
          </a:xfrm>
          <a:prstGeom prst="rect">
            <a:avLst/>
          </a:prstGeom>
        </p:spPr>
      </p:pic>
      <p:pic>
        <p:nvPicPr>
          <p:cNvPr id="9" name="図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57952" y="3337128"/>
            <a:ext cx="2702695" cy="565510"/>
          </a:xfrm>
          <a:prstGeom prst="rect">
            <a:avLst/>
          </a:prstGeom>
        </p:spPr>
      </p:pic>
    </p:spTree>
    <p:extLst>
      <p:ext uri="{BB962C8B-B14F-4D97-AF65-F5344CB8AC3E}">
        <p14:creationId xmlns:p14="http://schemas.microsoft.com/office/powerpoint/2010/main" val="21118958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02968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8831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45332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92556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474209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9337915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676368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70173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3703844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53699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404664"/>
            <a:ext cx="8229600" cy="648072"/>
          </a:xfrm>
        </p:spPr>
        <p:txBody>
          <a:bodyPr>
            <a:normAutofit fontScale="90000"/>
          </a:bodyPr>
          <a:lstStyle/>
          <a:p>
            <a:r>
              <a:rPr lang="ja-JP" altLang="en-US" dirty="0">
                <a:solidFill>
                  <a:schemeClr val="accent2"/>
                </a:solidFill>
              </a:rPr>
              <a:t>ご利用</a:t>
            </a:r>
            <a:r>
              <a:rPr lang="ja-JP" altLang="en-US" dirty="0" smtClean="0">
                <a:solidFill>
                  <a:schemeClr val="accent2"/>
                </a:solidFill>
              </a:rPr>
              <a:t>規約</a:t>
            </a:r>
            <a:endParaRPr kumimoji="1" lang="ja-JP" altLang="en-US" dirty="0">
              <a:solidFill>
                <a:schemeClr val="accent2"/>
              </a:solidFill>
            </a:endParaRPr>
          </a:p>
        </p:txBody>
      </p:sp>
      <p:sp>
        <p:nvSpPr>
          <p:cNvPr id="3" name="コンテンツ プレースホルダー 2"/>
          <p:cNvSpPr>
            <a:spLocks noGrp="1"/>
          </p:cNvSpPr>
          <p:nvPr>
            <p:ph idx="1"/>
          </p:nvPr>
        </p:nvSpPr>
        <p:spPr>
          <a:xfrm>
            <a:off x="467544" y="980728"/>
            <a:ext cx="8229600" cy="1368152"/>
          </a:xfrm>
        </p:spPr>
        <p:txBody>
          <a:bodyPr>
            <a:normAutofit/>
          </a:bodyPr>
          <a:lstStyle/>
          <a:p>
            <a:pPr marL="0" indent="0">
              <a:buNone/>
            </a:pPr>
            <a:r>
              <a:rPr lang="ja-JP" altLang="en-US" sz="1600" dirty="0"/>
              <a:t>本講義用資料</a:t>
            </a:r>
            <a:r>
              <a:rPr lang="ja-JP" altLang="en-US" sz="1600" dirty="0" smtClean="0"/>
              <a:t>は同書</a:t>
            </a:r>
            <a:r>
              <a:rPr lang="ja-JP" altLang="en-US" sz="1600" dirty="0"/>
              <a:t>を講義テキストとしてご採用いただく先生方に、教室での板書等のご負担を軽減</a:t>
            </a:r>
            <a:r>
              <a:rPr lang="ja-JP" altLang="en-US" sz="1600" dirty="0" smtClean="0"/>
              <a:t>していただく</a:t>
            </a:r>
            <a:r>
              <a:rPr lang="ja-JP" altLang="en-US" sz="1600" dirty="0"/>
              <a:t>ことを目的として制作しています</a:t>
            </a:r>
            <a:r>
              <a:rPr lang="ja-JP" altLang="en-US" sz="1600" dirty="0" smtClean="0"/>
              <a:t>。補助</a:t>
            </a:r>
            <a:r>
              <a:rPr lang="ja-JP" altLang="en-US" sz="1600" dirty="0"/>
              <a:t>教材としてご利用ください。</a:t>
            </a:r>
          </a:p>
          <a:p>
            <a:pPr marL="0" indent="0">
              <a:buNone/>
            </a:pPr>
            <a:r>
              <a:rPr lang="ja-JP" altLang="en-US" sz="1600" dirty="0"/>
              <a:t>また、</a:t>
            </a:r>
            <a:r>
              <a:rPr lang="ja-JP" altLang="en-US" sz="1600" dirty="0" smtClean="0"/>
              <a:t>ご利用</a:t>
            </a:r>
            <a:r>
              <a:rPr lang="ja-JP" altLang="en-US" sz="1600" dirty="0"/>
              <a:t>にあたって</a:t>
            </a:r>
            <a:r>
              <a:rPr lang="ja-JP" altLang="en-US" sz="1600" dirty="0" smtClean="0"/>
              <a:t>は必ず</a:t>
            </a:r>
            <a:r>
              <a:rPr lang="ja-JP" altLang="en-US" sz="1600" dirty="0"/>
              <a:t>以下の</a:t>
            </a:r>
            <a:r>
              <a:rPr lang="ja-JP" altLang="en-US" sz="1600" dirty="0" smtClean="0"/>
              <a:t>規約を</a:t>
            </a:r>
            <a:r>
              <a:rPr lang="ja-JP" altLang="en-US" sz="1600" dirty="0"/>
              <a:t>お読みいただき、同意の上ご利用ください。</a:t>
            </a:r>
            <a:endParaRPr kumimoji="1" lang="ja-JP" altLang="en-US" sz="1600" dirty="0"/>
          </a:p>
        </p:txBody>
      </p:sp>
      <p:sp>
        <p:nvSpPr>
          <p:cNvPr id="5" name="スライド番号プレースホルダー 4"/>
          <p:cNvSpPr>
            <a:spLocks noGrp="1"/>
          </p:cNvSpPr>
          <p:nvPr>
            <p:ph type="sldNum" sz="quarter" idx="12"/>
          </p:nvPr>
        </p:nvSpPr>
        <p:spPr/>
        <p:txBody>
          <a:bodyPr/>
          <a:lstStyle/>
          <a:p>
            <a:r>
              <a:rPr lang="de-DE" altLang="ja-JP" smtClean="0"/>
              <a:t>CHUOKEIZAI-SHA, INC</a:t>
            </a:r>
            <a:endParaRPr kumimoji="1" lang="ja-JP" altLang="en-US" dirty="0"/>
          </a:p>
        </p:txBody>
      </p:sp>
      <p:sp>
        <p:nvSpPr>
          <p:cNvPr id="8" name="テキスト ボックス 7"/>
          <p:cNvSpPr txBox="1"/>
          <p:nvPr/>
        </p:nvSpPr>
        <p:spPr>
          <a:xfrm>
            <a:off x="539552" y="2384595"/>
            <a:ext cx="8064896" cy="2462213"/>
          </a:xfrm>
          <a:prstGeom prst="rect">
            <a:avLst/>
          </a:prstGeom>
          <a:noFill/>
          <a:ln w="19050">
            <a:solidFill>
              <a:schemeClr val="accent1">
                <a:lumMod val="75000"/>
              </a:schemeClr>
            </a:solidFill>
          </a:ln>
        </p:spPr>
        <p:txBody>
          <a:bodyPr wrap="square" rtlCol="0" anchor="ctr" anchorCtr="0">
            <a:spAutoFit/>
          </a:bodyPr>
          <a:lstStyle/>
          <a:p>
            <a:pPr marL="342900" indent="-342900">
              <a:buFont typeface="+mj-lt"/>
              <a:buAutoNum type="arabicPeriod"/>
            </a:pPr>
            <a:r>
              <a:rPr lang="ja-JP" altLang="en-US" sz="1400" dirty="0" smtClean="0"/>
              <a:t>本ファイル</a:t>
            </a:r>
            <a:r>
              <a:rPr lang="ja-JP" altLang="en-US" sz="1400" dirty="0"/>
              <a:t>の著作権は、著者および</a:t>
            </a:r>
            <a:r>
              <a:rPr lang="en-US" altLang="ja-JP" sz="1400" dirty="0"/>
              <a:t>(</a:t>
            </a:r>
            <a:r>
              <a:rPr lang="ja-JP" altLang="en-US" sz="1400" dirty="0"/>
              <a:t>株</a:t>
            </a:r>
            <a:r>
              <a:rPr lang="en-US" altLang="ja-JP" sz="1400" dirty="0"/>
              <a:t>)</a:t>
            </a:r>
            <a:r>
              <a:rPr lang="ja-JP" altLang="en-US" sz="1400" dirty="0"/>
              <a:t>中央経済社に帰属します。</a:t>
            </a:r>
          </a:p>
          <a:p>
            <a:pPr marL="342900" indent="-342900">
              <a:buFont typeface="+mj-lt"/>
              <a:buAutoNum type="arabicPeriod"/>
            </a:pPr>
            <a:r>
              <a:rPr lang="ja-JP" altLang="en-US" sz="1400" dirty="0" smtClean="0"/>
              <a:t>本ファイル</a:t>
            </a:r>
            <a:r>
              <a:rPr lang="ja-JP" altLang="en-US" sz="1400" dirty="0"/>
              <a:t>を第三者に譲渡したり、使用させたりすることはできません</a:t>
            </a:r>
            <a:r>
              <a:rPr lang="ja-JP" altLang="en-US" sz="1400" dirty="0" smtClean="0"/>
              <a:t>。</a:t>
            </a:r>
            <a:endParaRPr lang="en-US" altLang="ja-JP" sz="1400" dirty="0" smtClean="0"/>
          </a:p>
          <a:p>
            <a:pPr marL="342900" indent="-342900">
              <a:buFont typeface="+mj-lt"/>
              <a:buAutoNum type="arabicPeriod"/>
            </a:pPr>
            <a:r>
              <a:rPr lang="ja-JP" altLang="en-US" sz="1400" dirty="0" smtClean="0"/>
              <a:t>プリントアウト</a:t>
            </a:r>
            <a:r>
              <a:rPr lang="ja-JP" altLang="en-US" sz="1400" dirty="0"/>
              <a:t>など、ハードコピーを配布</a:t>
            </a:r>
            <a:r>
              <a:rPr lang="ja-JP" altLang="en-US" sz="1400" dirty="0" smtClean="0"/>
              <a:t>する際やイントラネットにアップロードする際は、ロゴ・書名・著者名・図表に付されている出典表示も含めることとし、図表のみを切り取って利用することはご遠慮ください。</a:t>
            </a:r>
            <a:endParaRPr lang="en-US" altLang="ja-JP" sz="1400" dirty="0" smtClean="0"/>
          </a:p>
          <a:p>
            <a:pPr marL="342900" indent="-342900">
              <a:buFont typeface="+mj-lt"/>
              <a:buAutoNum type="arabicPeriod"/>
            </a:pPr>
            <a:r>
              <a:rPr lang="ja-JP" altLang="en-US" sz="1400" dirty="0" smtClean="0"/>
              <a:t>本ファイルを他の書籍・雑誌等に転載することはできません。</a:t>
            </a:r>
            <a:endParaRPr lang="ja-JP" altLang="en-US" sz="1400" dirty="0"/>
          </a:p>
          <a:p>
            <a:pPr marL="342900" indent="-342900">
              <a:buFont typeface="+mj-lt"/>
              <a:buAutoNum type="arabicPeriod"/>
            </a:pPr>
            <a:r>
              <a:rPr lang="ja-JP" altLang="en-US" sz="1400" dirty="0" smtClean="0"/>
              <a:t>本ファイル</a:t>
            </a:r>
            <a:r>
              <a:rPr lang="ja-JP" altLang="en-US" sz="1400" dirty="0"/>
              <a:t>の使用権について、第三者に対して再使用許諾、譲渡等を行うことはできません。</a:t>
            </a:r>
          </a:p>
          <a:p>
            <a:pPr marL="342900" indent="-342900">
              <a:buFont typeface="+mj-lt"/>
              <a:buAutoNum type="arabicPeriod"/>
            </a:pPr>
            <a:r>
              <a:rPr lang="ja-JP" altLang="en-US" sz="1400" dirty="0" smtClean="0"/>
              <a:t>本ファイル</a:t>
            </a:r>
            <a:r>
              <a:rPr lang="ja-JP" altLang="en-US" sz="1400" dirty="0"/>
              <a:t>の使用に関して、いかなる損害が生じても一切の責任を負いかねますのであらかじめご了承ください。</a:t>
            </a:r>
          </a:p>
          <a:p>
            <a:pPr marL="342900" indent="-342900">
              <a:buFont typeface="+mj-lt"/>
              <a:buAutoNum type="arabicPeriod"/>
            </a:pPr>
            <a:r>
              <a:rPr lang="ja-JP" altLang="en-US" sz="1400" dirty="0" smtClean="0"/>
              <a:t>使用者</a:t>
            </a:r>
            <a:r>
              <a:rPr lang="ja-JP" altLang="en-US" sz="1400" dirty="0"/>
              <a:t>が本利用規約のいずれかに違反したときは、いつでも本ファイルの使用を終了させることができるものとします</a:t>
            </a:r>
            <a:r>
              <a:rPr lang="ja-JP" altLang="en-US" sz="1400" dirty="0" smtClean="0"/>
              <a:t>。</a:t>
            </a:r>
            <a:endParaRPr lang="ja-JP" altLang="en-US" sz="1400" dirty="0"/>
          </a:p>
        </p:txBody>
      </p:sp>
      <p:sp>
        <p:nvSpPr>
          <p:cNvPr id="9" name="テキスト ボックス 8"/>
          <p:cNvSpPr txBox="1"/>
          <p:nvPr/>
        </p:nvSpPr>
        <p:spPr>
          <a:xfrm>
            <a:off x="538307" y="4980569"/>
            <a:ext cx="8064896" cy="677108"/>
          </a:xfrm>
          <a:prstGeom prst="rect">
            <a:avLst/>
          </a:prstGeom>
          <a:noFill/>
        </p:spPr>
        <p:txBody>
          <a:bodyPr wrap="square" rtlCol="0">
            <a:spAutoFit/>
          </a:bodyPr>
          <a:lstStyle/>
          <a:p>
            <a:r>
              <a:rPr lang="ja-JP" altLang="en-US" sz="1400" dirty="0"/>
              <a:t>＜お問い合わせ</a:t>
            </a:r>
            <a:r>
              <a:rPr lang="ja-JP" altLang="en-US" sz="1400" dirty="0" smtClean="0"/>
              <a:t>＞</a:t>
            </a:r>
            <a:endParaRPr lang="en-US" altLang="ja-JP" sz="1400" dirty="0" smtClean="0"/>
          </a:p>
          <a:p>
            <a:r>
              <a:rPr lang="ja-JP" altLang="en-US" sz="1200" dirty="0" smtClean="0"/>
              <a:t>ご不明</a:t>
            </a:r>
            <a:r>
              <a:rPr lang="ja-JP" altLang="en-US" sz="1200" dirty="0"/>
              <a:t>な点がありましたら、下記までご連絡くださいますようお願いいたします。</a:t>
            </a:r>
          </a:p>
          <a:p>
            <a:r>
              <a:rPr lang="ja-JP" altLang="en-US" sz="1200" dirty="0"/>
              <a:t>株式会社中央</a:t>
            </a:r>
            <a:r>
              <a:rPr lang="ja-JP" altLang="en-US" sz="1200" dirty="0" smtClean="0"/>
              <a:t>経済社 編集部</a:t>
            </a:r>
            <a:r>
              <a:rPr lang="ja-JP" altLang="en-US" sz="1200" dirty="0"/>
              <a:t>（代表）電話：</a:t>
            </a:r>
            <a:r>
              <a:rPr lang="en-US" altLang="ja-JP" sz="1200" dirty="0"/>
              <a:t>03</a:t>
            </a:r>
            <a:r>
              <a:rPr lang="ja-JP" altLang="en-US" sz="1200" dirty="0"/>
              <a:t>（</a:t>
            </a:r>
            <a:r>
              <a:rPr lang="en-US" altLang="ja-JP" sz="1200" dirty="0"/>
              <a:t>3293</a:t>
            </a:r>
            <a:r>
              <a:rPr lang="ja-JP" altLang="en-US" sz="1200" dirty="0"/>
              <a:t>）</a:t>
            </a:r>
            <a:r>
              <a:rPr lang="en-US" altLang="ja-JP" sz="1200" dirty="0"/>
              <a:t>3371</a:t>
            </a:r>
            <a:r>
              <a:rPr lang="ja-JP" altLang="en-US" sz="1200" dirty="0"/>
              <a:t>　</a:t>
            </a:r>
            <a:r>
              <a:rPr lang="de-DE" altLang="ja-JP" sz="1200" dirty="0"/>
              <a:t>FAX</a:t>
            </a:r>
            <a:r>
              <a:rPr lang="ja-JP" altLang="de-DE" sz="1200" dirty="0"/>
              <a:t>：</a:t>
            </a:r>
            <a:r>
              <a:rPr lang="de-DE" altLang="ja-JP" sz="1200" dirty="0"/>
              <a:t>03</a:t>
            </a:r>
            <a:r>
              <a:rPr lang="ja-JP" altLang="de-DE" sz="1200" dirty="0"/>
              <a:t>（</a:t>
            </a:r>
            <a:r>
              <a:rPr lang="de-DE" altLang="ja-JP" sz="1200" dirty="0"/>
              <a:t>3291</a:t>
            </a:r>
            <a:r>
              <a:rPr lang="ja-JP" altLang="de-DE" sz="1200" dirty="0"/>
              <a:t>）</a:t>
            </a:r>
            <a:r>
              <a:rPr lang="de-DE" altLang="ja-JP" sz="1200" dirty="0"/>
              <a:t>5127</a:t>
            </a:r>
            <a:r>
              <a:rPr lang="ja-JP" altLang="de-DE" sz="1200" dirty="0"/>
              <a:t>　</a:t>
            </a:r>
            <a:r>
              <a:rPr lang="de-DE" altLang="ja-JP" sz="1200" dirty="0" smtClean="0"/>
              <a:t>E-mail</a:t>
            </a:r>
            <a:r>
              <a:rPr lang="ja-JP" altLang="en-US" sz="1200" dirty="0" smtClean="0"/>
              <a:t>  </a:t>
            </a:r>
            <a:r>
              <a:rPr lang="de-DE" altLang="ja-JP" sz="1200" dirty="0" smtClean="0"/>
              <a:t>info@chuokeizai.co.jp</a:t>
            </a:r>
            <a:endParaRPr kumimoji="1" lang="ja-JP" altLang="en-US" sz="1200" dirty="0"/>
          </a:p>
        </p:txBody>
      </p:sp>
    </p:spTree>
    <p:extLst>
      <p:ext uri="{BB962C8B-B14F-4D97-AF65-F5344CB8AC3E}">
        <p14:creationId xmlns:p14="http://schemas.microsoft.com/office/powerpoint/2010/main" val="33183934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51865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32444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6246355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966225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8110250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581670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76851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323450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3492276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134484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5445506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1490759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028691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13447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6291817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298426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3094871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604273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1089180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5991640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540645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9192828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3418406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1433893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911338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8914690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745578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3979437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463892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360295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922187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70396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2536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394633920"/>
      </p:ext>
    </p:extLst>
  </p:cSld>
  <p:clrMapOvr>
    <a:masterClrMapping/>
  </p:clrMapOvr>
</p:sld>
</file>

<file path=ppt/theme/theme1.xml><?xml version="1.0" encoding="utf-8"?>
<a:theme xmlns:a="http://schemas.openxmlformats.org/drawingml/2006/main" name="人的資源管理-第２章">
  <a:themeElements>
    <a:clrScheme name="ベーシック＋">
      <a:dk1>
        <a:sysClr val="windowText" lastClr="000000"/>
      </a:dk1>
      <a:lt1>
        <a:sysClr val="window" lastClr="FFFFFF"/>
      </a:lt1>
      <a:dk2>
        <a:srgbClr val="1F497D"/>
      </a:dk2>
      <a:lt2>
        <a:srgbClr val="EEECE1"/>
      </a:lt2>
      <a:accent1>
        <a:srgbClr val="0071BB"/>
      </a:accent1>
      <a:accent2>
        <a:srgbClr val="F03F3E"/>
      </a:accent2>
      <a:accent3>
        <a:srgbClr val="8DC63F"/>
      </a:accent3>
      <a:accent4>
        <a:srgbClr val="F58346"/>
      </a:accent4>
      <a:accent5>
        <a:srgbClr val="4BACC6"/>
      </a:accent5>
      <a:accent6>
        <a:srgbClr val="FBA61C"/>
      </a:accent6>
      <a:hlink>
        <a:srgbClr val="0000FF"/>
      </a:hlink>
      <a:folHlink>
        <a:srgbClr val="800080"/>
      </a:folHlink>
    </a:clrScheme>
    <a:fontScheme name="パワポ資料">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デザインの設定">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265</Words>
  <Application>Microsoft Office PowerPoint</Application>
  <PresentationFormat>画面に合わせる (4:3)</PresentationFormat>
  <Paragraphs>17</Paragraphs>
  <Slides>46</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2</vt:i4>
      </vt:variant>
      <vt:variant>
        <vt:lpstr>スライド タイトル</vt:lpstr>
      </vt:variant>
      <vt:variant>
        <vt:i4>46</vt:i4>
      </vt:variant>
    </vt:vector>
  </HeadingPairs>
  <TitlesOfParts>
    <vt:vector size="53" baseType="lpstr">
      <vt:lpstr>ＭＳ Ｐゴシック</vt:lpstr>
      <vt:lpstr>メイリオ</vt:lpstr>
      <vt:lpstr>Arial</vt:lpstr>
      <vt:lpstr>Calibri</vt:lpstr>
      <vt:lpstr>Segoe UI</vt:lpstr>
      <vt:lpstr>人的資源管理-第２章</vt:lpstr>
      <vt:lpstr>デザインの設定</vt:lpstr>
      <vt:lpstr>PowerPoint プレゼンテーション</vt:lpstr>
      <vt:lpstr>ご利用規約</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2016-03-31T15:50:46Z</dcterms:created>
  <dcterms:modified xsi:type="dcterms:W3CDTF">2017-01-16T01:39:47Z</dcterms:modified>
</cp:coreProperties>
</file>