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481" r:id="rId2"/>
    <p:sldId id="259" r:id="rId3"/>
    <p:sldId id="274" r:id="rId4"/>
    <p:sldId id="260" r:id="rId5"/>
    <p:sldId id="278" r:id="rId6"/>
    <p:sldId id="281" r:id="rId7"/>
    <p:sldId id="282" r:id="rId8"/>
    <p:sldId id="264" r:id="rId9"/>
    <p:sldId id="265" r:id="rId10"/>
    <p:sldId id="266" r:id="rId11"/>
    <p:sldId id="284" r:id="rId12"/>
    <p:sldId id="285" r:id="rId13"/>
    <p:sldId id="287" r:id="rId14"/>
    <p:sldId id="482" r:id="rId1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E1186F-AA3E-4E48-A64F-5D9E19EE88F2}" type="datetimeFigureOut">
              <a:rPr kumimoji="1" lang="ja-JP" altLang="en-US" smtClean="0"/>
              <a:t>2026/8/18</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24DC36-3008-4C19-B3D5-EB71F061187D}" type="slidenum">
              <a:rPr kumimoji="1" lang="ja-JP" altLang="en-US" smtClean="0"/>
              <a:t>‹#›</a:t>
            </a:fld>
            <a:endParaRPr kumimoji="1" lang="ja-JP" altLang="en-US"/>
          </a:p>
        </p:txBody>
      </p:sp>
    </p:spTree>
    <p:extLst>
      <p:ext uri="{BB962C8B-B14F-4D97-AF65-F5344CB8AC3E}">
        <p14:creationId xmlns:p14="http://schemas.microsoft.com/office/powerpoint/2010/main" val="27568423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rtlCol="0"/>
          <a:lstStyle/>
          <a:p>
            <a:pPr rtl="0"/>
            <a:endParaRPr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32674CE4-FBD8-4481-AEFB-CA53E599A745}" type="slidenum">
              <a:rPr kumimoji="0" lang="en-US" altLang="ja-JP" sz="1300" b="0" i="0" u="none" strike="noStrike" kern="1200" cap="none" spc="0" normalizeH="0" baseline="0" noProof="0" smtClean="0">
                <a:ln>
                  <a:noFill/>
                </a:ln>
                <a:solidFill>
                  <a:prstClr val="black"/>
                </a:solidFill>
                <a:effectLst/>
                <a:uLnTx/>
                <a:uFillTx/>
                <a:latin typeface="Meiryo UI" panose="020B0604030504040204" pitchFamily="50" charset="-128"/>
                <a:ea typeface="Meiryo UI" panose="020B060403050404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ja-JP" altLang="en-US" sz="1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2147974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19" name="長方形 18"/>
          <p:cNvSpPr/>
          <p:nvPr/>
        </p:nvSpPr>
        <p:spPr>
          <a:xfrm>
            <a:off x="1"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3" name="長方形 22"/>
          <p:cNvSpPr/>
          <p:nvPr/>
        </p:nvSpPr>
        <p:spPr>
          <a:xfrm flipV="1">
            <a:off x="7213578" y="3810003"/>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4" name="長方形 23"/>
          <p:cNvSpPr/>
          <p:nvPr/>
        </p:nvSpPr>
        <p:spPr>
          <a:xfrm flipV="1">
            <a:off x="7213602"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5" name="長方形 24"/>
          <p:cNvSpPr/>
          <p:nvPr/>
        </p:nvSpPr>
        <p:spPr>
          <a:xfrm flipV="1">
            <a:off x="7213602"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6" name="長方形 25"/>
          <p:cNvSpPr/>
          <p:nvPr/>
        </p:nvSpPr>
        <p:spPr>
          <a:xfrm flipV="1">
            <a:off x="7213601"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7" name="長方形 26"/>
          <p:cNvSpPr/>
          <p:nvPr/>
        </p:nvSpPr>
        <p:spPr>
          <a:xfrm flipV="1">
            <a:off x="7213601"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0" name="角丸四角形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1" name="角丸四角形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7" name="長方形 6"/>
          <p:cNvSpPr/>
          <p:nvPr/>
        </p:nvSpPr>
        <p:spPr>
          <a:xfrm>
            <a:off x="2"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10" name="長方形 9"/>
          <p:cNvSpPr/>
          <p:nvPr/>
        </p:nvSpPr>
        <p:spPr>
          <a:xfrm>
            <a:off x="1" y="3675530"/>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11" name="長方形 10"/>
          <p:cNvSpPr/>
          <p:nvPr/>
        </p:nvSpPr>
        <p:spPr>
          <a:xfrm flipV="1">
            <a:off x="8552069"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8" name="タイトル 7"/>
          <p:cNvSpPr>
            <a:spLocks noGrp="1"/>
          </p:cNvSpPr>
          <p:nvPr>
            <p:ph type="ctrTitle"/>
          </p:nvPr>
        </p:nvSpPr>
        <p:spPr>
          <a:xfrm>
            <a:off x="609600" y="2389011"/>
            <a:ext cx="11277600" cy="1470025"/>
          </a:xfrm>
        </p:spPr>
        <p:txBody>
          <a:bodyPr rtlCol="0" anchor="b"/>
          <a:lstStyle>
            <a:lvl1pPr>
              <a:defRPr sz="4399">
                <a:solidFill>
                  <a:schemeClr val="bg1"/>
                </a:solidFill>
                <a:latin typeface="Meiryo UI" panose="020B0604030504040204" pitchFamily="50" charset="-128"/>
                <a:ea typeface="Meiryo UI" panose="020B0604030504040204" pitchFamily="50" charset="-128"/>
              </a:defRPr>
            </a:lvl1pPr>
          </a:lstStyle>
          <a:p>
            <a:pPr rtl="0"/>
            <a:r>
              <a:rPr lang="ja-JP" altLang="en-US" noProof="0"/>
              <a:t>マスター タイトルの書式設定</a:t>
            </a:r>
            <a:endParaRPr lang="ja-JP" altLang="en-US" noProof="0" dirty="0"/>
          </a:p>
        </p:txBody>
      </p:sp>
      <p:sp>
        <p:nvSpPr>
          <p:cNvPr id="9" name="サブタイトル 8"/>
          <p:cNvSpPr>
            <a:spLocks noGrp="1"/>
          </p:cNvSpPr>
          <p:nvPr>
            <p:ph type="subTitle" idx="1"/>
          </p:nvPr>
        </p:nvSpPr>
        <p:spPr>
          <a:xfrm>
            <a:off x="609600" y="3899938"/>
            <a:ext cx="6604000" cy="1752600"/>
          </a:xfrm>
        </p:spPr>
        <p:txBody>
          <a:bodyPr rtlCol="0"/>
          <a:lstStyle>
            <a:lvl1pPr marL="63989" indent="0" algn="l">
              <a:buNone/>
              <a:defRPr sz="2399">
                <a:solidFill>
                  <a:schemeClr val="tx2"/>
                </a:solidFill>
                <a:latin typeface="Meiryo UI" panose="020B0604030504040204" pitchFamily="50" charset="-128"/>
                <a:ea typeface="Meiryo UI" panose="020B0604030504040204" pitchFamily="50" charset="-128"/>
              </a:defRPr>
            </a:lvl1pPr>
            <a:lvl2pPr marL="457063" indent="0" algn="ctr">
              <a:buNone/>
            </a:lvl2pPr>
            <a:lvl3pPr marL="914126" indent="0" algn="ctr">
              <a:buNone/>
            </a:lvl3pPr>
            <a:lvl4pPr marL="1371189" indent="0" algn="ctr">
              <a:buNone/>
            </a:lvl4pPr>
            <a:lvl5pPr marL="1828251" indent="0" algn="ctr">
              <a:buNone/>
            </a:lvl5pPr>
            <a:lvl6pPr marL="2285314" indent="0" algn="ctr">
              <a:buNone/>
            </a:lvl6pPr>
            <a:lvl7pPr marL="2742377" indent="0" algn="ctr">
              <a:buNone/>
            </a:lvl7pPr>
            <a:lvl8pPr marL="3199440" indent="0" algn="ctr">
              <a:buNone/>
            </a:lvl8pPr>
            <a:lvl9pPr marL="3656503" indent="0" algn="ctr">
              <a:buNone/>
            </a:lvl9pPr>
          </a:lstStyle>
          <a:p>
            <a:pPr rtl="0"/>
            <a:r>
              <a:rPr lang="ja-JP" altLang="en-US" noProof="0"/>
              <a:t>マスター サブタイトルの書式設定</a:t>
            </a:r>
            <a:endParaRPr lang="ja-JP" altLang="en-US" noProof="0" dirty="0"/>
          </a:p>
        </p:txBody>
      </p:sp>
      <p:sp>
        <p:nvSpPr>
          <p:cNvPr id="17" name="フッター プレースホルダー 16"/>
          <p:cNvSpPr>
            <a:spLocks noGrp="1"/>
          </p:cNvSpPr>
          <p:nvPr>
            <p:ph type="ftr" sz="quarter" idx="11"/>
          </p:nvPr>
        </p:nvSpPr>
        <p:spPr>
          <a:xfrm>
            <a:off x="7265116" y="4205288"/>
            <a:ext cx="1727200" cy="457200"/>
          </a:xfrm>
        </p:spPr>
        <p:txBody>
          <a:bodyPr rtlCol="0"/>
          <a:lstStyle>
            <a:lvl1pPr>
              <a:defRPr>
                <a:solidFill>
                  <a:schemeClr val="accent2">
                    <a:lumMod val="75000"/>
                  </a:schemeClr>
                </a:solidFill>
                <a:latin typeface="Meiryo UI" panose="020B0604030504040204" pitchFamily="50" charset="-128"/>
                <a:ea typeface="Meiryo UI" panose="020B0604030504040204" pitchFamily="50" charset="-128"/>
              </a:defRPr>
            </a:lvl1pPr>
          </a:lstStyle>
          <a:p>
            <a:r>
              <a:rPr lang="ja-JP" altLang="en-US"/>
              <a:t>フッターを追加</a:t>
            </a:r>
            <a:endParaRPr lang="ja-JP" altLang="en-US" dirty="0"/>
          </a:p>
        </p:txBody>
      </p:sp>
      <p:sp>
        <p:nvSpPr>
          <p:cNvPr id="28" name="日付プレースホルダー 27"/>
          <p:cNvSpPr>
            <a:spLocks noGrp="1"/>
          </p:cNvSpPr>
          <p:nvPr>
            <p:ph type="dt" sz="half" idx="10"/>
          </p:nvPr>
        </p:nvSpPr>
        <p:spPr>
          <a:xfrm>
            <a:off x="9043831" y="4206240"/>
            <a:ext cx="1332000" cy="457200"/>
          </a:xfrm>
        </p:spPr>
        <p:txBody>
          <a:bodyPr rtlCol="0"/>
          <a:lstStyle>
            <a:lvl1pPr>
              <a:defRPr>
                <a:solidFill>
                  <a:schemeClr val="accent2">
                    <a:lumMod val="75000"/>
                  </a:schemeClr>
                </a:solidFill>
                <a:latin typeface="Meiryo UI" panose="020B0604030504040204" pitchFamily="50" charset="-128"/>
                <a:ea typeface="Meiryo UI" panose="020B0604030504040204" pitchFamily="50" charset="-128"/>
              </a:defRPr>
            </a:lvl1pPr>
          </a:lstStyle>
          <a:p>
            <a:fld id="{CBB3707E-853B-4B65-A117-62F1A610BAA1}" type="datetime4">
              <a:rPr lang="ja-JP" altLang="en-US" smtClean="0"/>
              <a:pPr/>
              <a:t>2026年8月18日</a:t>
            </a:fld>
            <a:endParaRPr lang="en-US" dirty="0"/>
          </a:p>
        </p:txBody>
      </p:sp>
      <p:sp>
        <p:nvSpPr>
          <p:cNvPr id="29" name="スライド番号プレースホルダー 28"/>
          <p:cNvSpPr>
            <a:spLocks noGrp="1"/>
          </p:cNvSpPr>
          <p:nvPr>
            <p:ph type="sldNum" sz="quarter" idx="12"/>
          </p:nvPr>
        </p:nvSpPr>
        <p:spPr>
          <a:xfrm>
            <a:off x="11093452" y="1136"/>
            <a:ext cx="996949" cy="365760"/>
          </a:xfrm>
        </p:spPr>
        <p:txBody>
          <a:bodyPr rtlCol="0"/>
          <a:lstStyle>
            <a:lvl1pPr algn="r">
              <a:defRPr sz="1799">
                <a:solidFill>
                  <a:schemeClr val="bg1"/>
                </a:solidFill>
                <a:latin typeface="Meiryo UI" panose="020B0604030504040204" pitchFamily="50" charset="-128"/>
                <a:ea typeface="Meiryo UI" panose="020B0604030504040204" pitchFamily="50" charset="-128"/>
              </a:defRPr>
            </a:lvl1pPr>
          </a:lstStyle>
          <a:p>
            <a:fld id="{401CF334-2D5C-4859-84A6-CA7E6E43FAEB}" type="slidenum">
              <a:rPr lang="en-US" altLang="ja-JP" smtClean="0"/>
              <a:pPr/>
              <a:t>‹#›</a:t>
            </a:fld>
            <a:endParaRPr lang="ja-JP" altLang="en-US" dirty="0"/>
          </a:p>
        </p:txBody>
      </p:sp>
    </p:spTree>
    <p:extLst>
      <p:ext uri="{BB962C8B-B14F-4D97-AF65-F5344CB8AC3E}">
        <p14:creationId xmlns:p14="http://schemas.microsoft.com/office/powerpoint/2010/main" val="2034498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縦書きテキスト プレースホルダー 2"/>
          <p:cNvSpPr>
            <a:spLocks noGrp="1"/>
          </p:cNvSpPr>
          <p:nvPr>
            <p:ph type="body" orient="vert" idx="1" hasCustomPrompt="1"/>
          </p:nvPr>
        </p:nvSpPr>
        <p:spPr/>
        <p:txBody>
          <a:bodyPr vert="eaVert" rtlCol="0"/>
          <a:lstStyle>
            <a:lvl1pPr>
              <a:defRPr/>
            </a:lvl1pPr>
            <a:lvl5pPr>
              <a:defRPr/>
            </a:lvl5pPr>
          </a:lstStyle>
          <a:p>
            <a:pPr lvl="0" rtl="0" eaLnBrk="1" latinLnBrk="0" hangingPunct="1"/>
            <a:r>
              <a:rPr lang="ja-JP" altLang="en-US" noProof="0" dirty="0"/>
              <a:t>マスター テキストのスタイルを編集する</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51320B09-6CF2-4326-937A-13A4A40B8562}" type="datetime4">
              <a:rPr lang="ja-JP" altLang="en-US" smtClean="0"/>
              <a:t>2026年8月18日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392172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hasCustomPrompt="1"/>
          </p:nvPr>
        </p:nvSpPr>
        <p:spPr>
          <a:xfrm>
            <a:off x="9042401" y="1143000"/>
            <a:ext cx="2540000" cy="5448300"/>
          </a:xfrm>
        </p:spPr>
        <p:txBody>
          <a:bodyPr vert="eaVert" rtlCol="0"/>
          <a:lstStyle>
            <a:lvl1pPr>
              <a:defRPr/>
            </a:lvl1pPr>
          </a:lstStyle>
          <a:p>
            <a:pPr rtl="0"/>
            <a:r>
              <a:rPr lang="ja-JP" altLang="en-US" noProof="0" dirty="0"/>
              <a:t>マスター タイトルのスタイルを編集する</a:t>
            </a:r>
          </a:p>
        </p:txBody>
      </p:sp>
      <p:sp>
        <p:nvSpPr>
          <p:cNvPr id="3" name="縦書きテキスト プレースホルダー 2"/>
          <p:cNvSpPr>
            <a:spLocks noGrp="1"/>
          </p:cNvSpPr>
          <p:nvPr>
            <p:ph type="body" orient="vert" idx="1" hasCustomPrompt="1"/>
          </p:nvPr>
        </p:nvSpPr>
        <p:spPr>
          <a:xfrm>
            <a:off x="609600" y="1143000"/>
            <a:ext cx="8331200" cy="5448300"/>
          </a:xfrm>
        </p:spPr>
        <p:txBody>
          <a:bodyPr vert="eaVert" rtlCol="0"/>
          <a:lstStyle>
            <a:lvl5pPr>
              <a:defRPr/>
            </a:lvl5pPr>
          </a:lstStyle>
          <a:p>
            <a:pPr lvl="0" rtl="0" eaLnBrk="1" latinLnBrk="0" hangingPunct="1"/>
            <a:r>
              <a:rPr lang="ja-JP" altLang="en-US" noProof="0" dirty="0"/>
              <a:t>クリックしてマスター テキストのスタイルを編集</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7AF68CBD-E5D7-4F98-BE5C-5D00E9A14CB9}" type="datetime4">
              <a:rPr lang="ja-JP" altLang="en-US" smtClean="0"/>
              <a:t>2026年8月18日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942357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タイトルとコンテンツ ">
    <p:bg>
      <p:bgPr>
        <a:solidFill>
          <a:schemeClr val="bg2">
            <a:alpha val="40000"/>
          </a:schemeClr>
        </a:solidFill>
        <a:effectLst/>
      </p:bgPr>
    </p:bg>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09FBA462-7E60-BA4E-9A1E-3B5E69DACB3A}"/>
              </a:ext>
            </a:extLst>
          </p:cNvPr>
          <p:cNvSpPr>
            <a:spLocks noGrp="1"/>
          </p:cNvSpPr>
          <p:nvPr>
            <p:ph type="dt" sz="half" idx="10"/>
          </p:nvPr>
        </p:nvSpPr>
        <p:spPr/>
        <p:txBody>
          <a:bodyPr rtlCol="0"/>
          <a:lstStyle>
            <a:lvl1pPr>
              <a:defRPr>
                <a:latin typeface="+mj-lt"/>
              </a:defRPr>
            </a:lvl1pPr>
          </a:lstStyle>
          <a:p>
            <a:fld id="{A2C8279F-4F17-4988-81F9-6030F363FD13}" type="datetime1">
              <a:rPr lang="ja-JP" altLang="en-US" smtClean="0"/>
              <a:t>2026/8/18</a:t>
            </a:fld>
            <a:endParaRPr lang="en-US" dirty="0"/>
          </a:p>
        </p:txBody>
      </p:sp>
      <p:sp>
        <p:nvSpPr>
          <p:cNvPr id="3" name="フッター プレースホルダー 2">
            <a:extLst>
              <a:ext uri="{FF2B5EF4-FFF2-40B4-BE49-F238E27FC236}">
                <a16:creationId xmlns:a16="http://schemas.microsoft.com/office/drawing/2014/main" id="{218A28A8-5C75-FC4B-9A28-8F343DF4B1F9}"/>
              </a:ext>
            </a:extLst>
          </p:cNvPr>
          <p:cNvSpPr>
            <a:spLocks noGrp="1"/>
          </p:cNvSpPr>
          <p:nvPr>
            <p:ph type="ftr" sz="quarter" idx="11"/>
          </p:nvPr>
        </p:nvSpPr>
        <p:spPr/>
        <p:txBody>
          <a:bodyPr rtlCol="0"/>
          <a:lstStyle>
            <a:lvl1pPr>
              <a:defRPr>
                <a:latin typeface="+mj-lt"/>
              </a:defRPr>
            </a:lvl1pPr>
          </a:lstStyle>
          <a:p>
            <a:endParaRPr lang="en-US" dirty="0"/>
          </a:p>
        </p:txBody>
      </p:sp>
      <p:sp>
        <p:nvSpPr>
          <p:cNvPr id="4" name="スライド番号プレースホルダー 3">
            <a:extLst>
              <a:ext uri="{FF2B5EF4-FFF2-40B4-BE49-F238E27FC236}">
                <a16:creationId xmlns:a16="http://schemas.microsoft.com/office/drawing/2014/main" id="{71FD5A6F-AE17-4E4C-9567-DB3B02853306}"/>
              </a:ext>
            </a:extLst>
          </p:cNvPr>
          <p:cNvSpPr>
            <a:spLocks noGrp="1"/>
          </p:cNvSpPr>
          <p:nvPr>
            <p:ph type="sldNum" sz="quarter" idx="12"/>
          </p:nvPr>
        </p:nvSpPr>
        <p:spPr/>
        <p:txBody>
          <a:bodyPr rtlCol="0"/>
          <a:lstStyle>
            <a:lvl1pPr>
              <a:defRPr>
                <a:latin typeface="+mj-lt"/>
              </a:defRPr>
            </a:lvl1pPr>
          </a:lstStyle>
          <a:p>
            <a:fld id="{6F705D35-D126-3B47-A82C-2A13EA9E0A67}" type="slidenum">
              <a:rPr lang="en-US" smtClean="0"/>
              <a:pPr/>
              <a:t>‹#›</a:t>
            </a:fld>
            <a:endParaRPr lang="en-US" dirty="0"/>
          </a:p>
        </p:txBody>
      </p:sp>
      <p:sp>
        <p:nvSpPr>
          <p:cNvPr id="5" name="長方形 4">
            <a:extLst>
              <a:ext uri="{FF2B5EF4-FFF2-40B4-BE49-F238E27FC236}">
                <a16:creationId xmlns:a16="http://schemas.microsoft.com/office/drawing/2014/main" id="{F9B59AC0-ACCA-0548-A037-BC61068B8FE2}"/>
              </a:ext>
            </a:extLst>
          </p:cNvPr>
          <p:cNvSpPr/>
          <p:nvPr userDrawn="1"/>
        </p:nvSpPr>
        <p:spPr>
          <a:xfrm>
            <a:off x="0" y="0"/>
            <a:ext cx="12192000" cy="986306"/>
          </a:xfrm>
          <a:prstGeom prst="rect">
            <a:avLst/>
          </a:prstGeom>
          <a:pattFill prst="lgGrid">
            <a:fgClr>
              <a:schemeClr val="tx2">
                <a:lumMod val="10000"/>
                <a:lumOff val="90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US" noProof="0" dirty="0">
              <a:latin typeface="+mj-lt"/>
            </a:endParaRPr>
          </a:p>
        </p:txBody>
      </p:sp>
      <p:sp>
        <p:nvSpPr>
          <p:cNvPr id="6" name="長方形 5">
            <a:extLst>
              <a:ext uri="{FF2B5EF4-FFF2-40B4-BE49-F238E27FC236}">
                <a16:creationId xmlns:a16="http://schemas.microsoft.com/office/drawing/2014/main" id="{2A57C152-0331-B74F-81FE-04A927A72C7B}"/>
              </a:ext>
            </a:extLst>
          </p:cNvPr>
          <p:cNvSpPr/>
          <p:nvPr userDrawn="1"/>
        </p:nvSpPr>
        <p:spPr>
          <a:xfrm>
            <a:off x="350520" y="279792"/>
            <a:ext cx="11475720" cy="98630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rtlCol="0" anchor="ctr"/>
          <a:lstStyle/>
          <a:p>
            <a:pPr rtl="0"/>
            <a:endParaRPr lang="en-US" sz="2400" b="1" noProof="0" dirty="0">
              <a:latin typeface="+mj-lt"/>
              <a:ea typeface="Meiryo" panose="020B0604030504040204" pitchFamily="34" charset="-128"/>
            </a:endParaRPr>
          </a:p>
        </p:txBody>
      </p:sp>
      <p:sp>
        <p:nvSpPr>
          <p:cNvPr id="8" name="タイトル 1">
            <a:extLst>
              <a:ext uri="{FF2B5EF4-FFF2-40B4-BE49-F238E27FC236}">
                <a16:creationId xmlns:a16="http://schemas.microsoft.com/office/drawing/2014/main" id="{5FDDD9A4-1691-5D47-9605-21650E2212D3}"/>
              </a:ext>
            </a:extLst>
          </p:cNvPr>
          <p:cNvSpPr>
            <a:spLocks noGrp="1"/>
          </p:cNvSpPr>
          <p:nvPr>
            <p:ph type="title"/>
          </p:nvPr>
        </p:nvSpPr>
        <p:spPr>
          <a:xfrm>
            <a:off x="639413" y="483440"/>
            <a:ext cx="10904438" cy="583800"/>
          </a:xfrm>
          <a:prstGeom prst="rect">
            <a:avLst/>
          </a:prstGeom>
        </p:spPr>
        <p:txBody>
          <a:bodyPr lIns="91440" rIns="91440" rtlCol="0">
            <a:noAutofit/>
          </a:bodyPr>
          <a:lstStyle>
            <a:lvl1pPr>
              <a:defRPr sz="2400" b="1" i="0" spc="150" baseline="0">
                <a:solidFill>
                  <a:schemeClr val="tx1"/>
                </a:solidFill>
                <a:latin typeface="+mj-lt"/>
                <a:ea typeface="Meiryo UI" panose="020B0604030504040204" pitchFamily="34" charset="-128"/>
              </a:defRPr>
            </a:lvl1pPr>
          </a:lstStyle>
          <a:p>
            <a:pPr rtl="0"/>
            <a:r>
              <a:rPr lang="ja-JP" altLang="en-US" noProof="0"/>
              <a:t>マスター タイトルの書式設定</a:t>
            </a:r>
            <a:endParaRPr lang="ja" noProof="0"/>
          </a:p>
        </p:txBody>
      </p:sp>
      <p:sp>
        <p:nvSpPr>
          <p:cNvPr id="10" name="コンテンツ プレースホルダー 9">
            <a:extLst>
              <a:ext uri="{FF2B5EF4-FFF2-40B4-BE49-F238E27FC236}">
                <a16:creationId xmlns:a16="http://schemas.microsoft.com/office/drawing/2014/main" id="{A6B69B4E-3A48-4F14-8C09-ECC8E58C7321}"/>
              </a:ext>
            </a:extLst>
          </p:cNvPr>
          <p:cNvSpPr>
            <a:spLocks noGrp="1"/>
          </p:cNvSpPr>
          <p:nvPr>
            <p:ph sz="quarter" idx="13"/>
          </p:nvPr>
        </p:nvSpPr>
        <p:spPr>
          <a:xfrm>
            <a:off x="639763" y="1470025"/>
            <a:ext cx="10904088" cy="4706938"/>
          </a:xfrm>
        </p:spPr>
        <p:txBody>
          <a:bodyPr rtlCol="0"/>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rtl="0"/>
            <a:r>
              <a:rPr lang="ja-JP" altLang="en-US" noProof="0"/>
              <a:t>マスター テキストの書式設定</a:t>
            </a:r>
          </a:p>
          <a:p>
            <a:pPr lvl="1" rtl="0"/>
            <a:r>
              <a:rPr lang="ja-JP" altLang="en-US" noProof="0"/>
              <a:t>第 </a:t>
            </a:r>
            <a:r>
              <a:rPr lang="en-US" altLang="ja-JP" noProof="0"/>
              <a:t>2 </a:t>
            </a:r>
            <a:r>
              <a:rPr lang="ja-JP" altLang="en-US" noProof="0"/>
              <a:t>レベル</a:t>
            </a:r>
          </a:p>
          <a:p>
            <a:pPr lvl="2" rtl="0"/>
            <a:r>
              <a:rPr lang="ja-JP" altLang="en-US" noProof="0"/>
              <a:t>第 </a:t>
            </a:r>
            <a:r>
              <a:rPr lang="en-US" altLang="ja-JP" noProof="0"/>
              <a:t>3 </a:t>
            </a:r>
            <a:r>
              <a:rPr lang="ja-JP" altLang="en-US" noProof="0"/>
              <a:t>レベル</a:t>
            </a:r>
          </a:p>
          <a:p>
            <a:pPr lvl="3" rtl="0"/>
            <a:r>
              <a:rPr lang="ja-JP" altLang="en-US" noProof="0"/>
              <a:t>第 </a:t>
            </a:r>
            <a:r>
              <a:rPr lang="en-US" altLang="ja-JP" noProof="0"/>
              <a:t>4 </a:t>
            </a:r>
            <a:r>
              <a:rPr lang="ja-JP" altLang="en-US" noProof="0"/>
              <a:t>レベル</a:t>
            </a:r>
          </a:p>
          <a:p>
            <a:pPr lvl="4" rtl="0"/>
            <a:r>
              <a:rPr lang="ja-JP" altLang="en-US" noProof="0"/>
              <a:t>第 </a:t>
            </a:r>
            <a:r>
              <a:rPr lang="en-US" altLang="ja-JP" noProof="0"/>
              <a:t>5 </a:t>
            </a:r>
            <a:r>
              <a:rPr lang="ja-JP" altLang="en-US" noProof="0"/>
              <a:t>レベル</a:t>
            </a:r>
            <a:endParaRPr lang="ja" noProof="0"/>
          </a:p>
        </p:txBody>
      </p:sp>
    </p:spTree>
    <p:extLst>
      <p:ext uri="{BB962C8B-B14F-4D97-AF65-F5344CB8AC3E}">
        <p14:creationId xmlns:p14="http://schemas.microsoft.com/office/powerpoint/2010/main" val="36678842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idx="1"/>
          </p:nvPr>
        </p:nvSpPr>
        <p:spPr/>
        <p:txBody>
          <a:bodyPr rtlCol="0"/>
          <a:lstStyle>
            <a:lvl1pPr>
              <a:defRPr/>
            </a:lvl1pPr>
            <a:lvl5pPr>
              <a:defRPr/>
            </a:lvl5pPr>
            <a:lvl6pPr>
              <a:defRPr/>
            </a:lvl6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E9DB356C-535D-4BB7-9CFC-A7CAEDEECC4C}" type="datetime4">
              <a:rPr lang="ja-JP" altLang="en-US" smtClean="0"/>
              <a:t>2026年8月18日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390180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 ヘッダー">
    <p:spTree>
      <p:nvGrpSpPr>
        <p:cNvPr id="1" name=""/>
        <p:cNvGrpSpPr/>
        <p:nvPr/>
      </p:nvGrpSpPr>
      <p:grpSpPr>
        <a:xfrm>
          <a:off x="0" y="0"/>
          <a:ext cx="0" cy="0"/>
          <a:chOff x="0" y="0"/>
          <a:chExt cx="0" cy="0"/>
        </a:xfrm>
      </p:grpSpPr>
      <p:sp>
        <p:nvSpPr>
          <p:cNvPr id="2" name="タイトル 1"/>
          <p:cNvSpPr>
            <a:spLocks noGrp="1"/>
          </p:cNvSpPr>
          <p:nvPr>
            <p:ph type="title"/>
          </p:nvPr>
        </p:nvSpPr>
        <p:spPr>
          <a:xfrm>
            <a:off x="963084" y="1968324"/>
            <a:ext cx="10363200" cy="1362075"/>
          </a:xfrm>
        </p:spPr>
        <p:txBody>
          <a:bodyPr rtlCol="0" anchor="b">
            <a:noAutofit/>
          </a:bodyPr>
          <a:lstStyle>
            <a:lvl1pPr algn="l">
              <a:buNone/>
              <a:defRPr sz="4299" b="1" cap="none" baseline="0">
                <a:ln w="12700">
                  <a:solidFill>
                    <a:schemeClr val="accent2">
                      <a:shade val="90000"/>
                      <a:satMod val="150000"/>
                    </a:schemeClr>
                  </a:solidFill>
                </a:ln>
                <a:solidFill>
                  <a:schemeClr val="accent2"/>
                </a:solidFill>
                <a:effectLst/>
              </a:defRPr>
            </a:lvl1pPr>
          </a:lstStyle>
          <a:p>
            <a:pPr rtl="0"/>
            <a:r>
              <a:rPr lang="ja-JP" altLang="en-US" noProof="0"/>
              <a:t>マスター タイトルの書式設定</a:t>
            </a:r>
            <a:endParaRPr kumimoji="0" lang="ja-JP" altLang="en-US" noProof="0" dirty="0"/>
          </a:p>
        </p:txBody>
      </p:sp>
      <p:sp>
        <p:nvSpPr>
          <p:cNvPr id="3" name="テキスト プレースホルダー 2"/>
          <p:cNvSpPr>
            <a:spLocks noGrp="1"/>
          </p:cNvSpPr>
          <p:nvPr>
            <p:ph type="body" idx="1"/>
          </p:nvPr>
        </p:nvSpPr>
        <p:spPr>
          <a:xfrm>
            <a:off x="963084" y="3367088"/>
            <a:ext cx="10363200" cy="1509712"/>
          </a:xfrm>
        </p:spPr>
        <p:txBody>
          <a:bodyPr rtlCol="0" anchor="t"/>
          <a:lstStyle>
            <a:lvl1pPr marL="45706" indent="0">
              <a:buNone/>
              <a:defRPr sz="2099" b="0">
                <a:solidFill>
                  <a:schemeClr val="tx2"/>
                </a:solidFill>
              </a:defRPr>
            </a:lvl1pPr>
            <a:lvl2pPr>
              <a:buNone/>
              <a:defRPr sz="1799">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ja-JP" altLang="en-US" noProof="0"/>
              <a:t>マスター テキストの書式設定</a:t>
            </a:r>
          </a:p>
        </p:txBody>
      </p:sp>
      <p:sp>
        <p:nvSpPr>
          <p:cNvPr id="5" name="フッター プレースホルダー 4"/>
          <p:cNvSpPr>
            <a:spLocks noGrp="1"/>
          </p:cNvSpPr>
          <p:nvPr>
            <p:ph type="ftr" sz="quarter" idx="11"/>
          </p:nvPr>
        </p:nvSpPr>
        <p:spPr/>
        <p:txBody>
          <a:bodyPr rtlCol="0"/>
          <a:lstStyle/>
          <a:p>
            <a:pPr rtl="0"/>
            <a:r>
              <a:rPr lang="ja-JP" altLang="en-US" noProof="0" dirty="0"/>
              <a:t>フッターを追加</a:t>
            </a:r>
          </a:p>
        </p:txBody>
      </p:sp>
      <p:sp>
        <p:nvSpPr>
          <p:cNvPr id="4" name="日付プレースホルダー 3"/>
          <p:cNvSpPr>
            <a:spLocks noGrp="1"/>
          </p:cNvSpPr>
          <p:nvPr>
            <p:ph type="dt" sz="half" idx="10"/>
          </p:nvPr>
        </p:nvSpPr>
        <p:spPr/>
        <p:txBody>
          <a:bodyPr rtlCol="0"/>
          <a:lstStyle/>
          <a:p>
            <a:pPr rtl="0"/>
            <a:fld id="{4E732BA4-9E34-474C-8663-BC16DBE61C00}" type="datetime4">
              <a:rPr lang="ja-JP" altLang="en-US" smtClean="0"/>
              <a:t>2026年8月18日</a:t>
            </a:fld>
            <a:endParaRPr lang="en-US" dirty="0"/>
          </a:p>
        </p:txBody>
      </p:sp>
      <p:sp>
        <p:nvSpPr>
          <p:cNvPr id="6" name="スライド番号プレースホルダー 5"/>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0969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段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rtlCol="0"/>
          <a:lstStyle/>
          <a:p>
            <a:pPr rtl="0"/>
            <a:r>
              <a:rPr lang="ja-JP" altLang="en-US" noProof="0"/>
              <a:t>マスター タイトルの書式設定</a:t>
            </a:r>
            <a:endParaRPr lang="ja-JP" altLang="en-US" noProof="0" dirty="0"/>
          </a:p>
        </p:txBody>
      </p:sp>
      <p:sp>
        <p:nvSpPr>
          <p:cNvPr id="3" name="コンテンツ プレースホルダー 2"/>
          <p:cNvSpPr>
            <a:spLocks noGrp="1"/>
          </p:cNvSpPr>
          <p:nvPr>
            <p:ph sz="half" idx="1"/>
          </p:nvPr>
        </p:nvSpPr>
        <p:spPr>
          <a:xfrm>
            <a:off x="609600" y="2249427"/>
            <a:ext cx="5384800" cy="4341875"/>
          </a:xfrm>
        </p:spPr>
        <p:txBody>
          <a:bodyPr rtlCol="0"/>
          <a:lstStyle>
            <a:lvl1pPr>
              <a:defRPr sz="1999"/>
            </a:lvl1pPr>
            <a:lvl2pPr>
              <a:defRPr sz="1899"/>
            </a:lvl2pPr>
            <a:lvl3pPr>
              <a:defRPr sz="1799"/>
            </a:lvl3pPr>
            <a:lvl4pPr>
              <a:defRPr sz="1799"/>
            </a:lvl4pPr>
            <a:lvl5pPr>
              <a:defRPr sz="17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コンテンツ プレースホルダー 3"/>
          <p:cNvSpPr>
            <a:spLocks noGrp="1"/>
          </p:cNvSpPr>
          <p:nvPr>
            <p:ph sz="half" idx="2"/>
          </p:nvPr>
        </p:nvSpPr>
        <p:spPr>
          <a:xfrm>
            <a:off x="6197600" y="2249427"/>
            <a:ext cx="5384800" cy="4341875"/>
          </a:xfrm>
        </p:spPr>
        <p:txBody>
          <a:bodyPr rtlCol="0"/>
          <a:lstStyle>
            <a:lvl1pPr>
              <a:defRPr sz="1999"/>
            </a:lvl1pPr>
            <a:lvl2pPr>
              <a:defRPr sz="1899"/>
            </a:lvl2pPr>
            <a:lvl3pPr>
              <a:defRPr sz="1799"/>
            </a:lvl3pPr>
            <a:lvl4pPr>
              <a:defRPr sz="1799"/>
            </a:lvl4pPr>
            <a:lvl5pPr>
              <a:defRPr sz="17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0F53672B-0866-499D-9799-BCED51AE6581}" type="datetime4">
              <a:rPr lang="ja-JP" altLang="en-US" smtClean="0"/>
              <a:t>2026年8月18日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033821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0" orient="horz" pos="2160">
          <p15:clr>
            <a:srgbClr val="FBAE40"/>
          </p15:clr>
        </p15:guide>
        <p15:guide id="1"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508001" y="1143000"/>
            <a:ext cx="11176000" cy="1069848"/>
          </a:xfrm>
        </p:spPr>
        <p:txBody>
          <a:bodyPr rtlCol="0" anchor="ctr"/>
          <a:lstStyle>
            <a:lvl1pPr>
              <a:defRPr sz="3999" b="0" i="0" cap="none" baseline="0"/>
            </a:lvl1pPr>
          </a:lstStyle>
          <a:p>
            <a:pPr rtl="0"/>
            <a:r>
              <a:rPr lang="ja-JP" altLang="en-US" noProof="0"/>
              <a:t>マスター タイトルの書式設定</a:t>
            </a:r>
            <a:endParaRPr lang="ja-JP" altLang="en-US" noProof="0" dirty="0"/>
          </a:p>
        </p:txBody>
      </p:sp>
      <p:sp>
        <p:nvSpPr>
          <p:cNvPr id="3" name="テキスト プレースホルダー 2"/>
          <p:cNvSpPr>
            <a:spLocks noGrp="1"/>
          </p:cNvSpPr>
          <p:nvPr>
            <p:ph type="body" idx="1"/>
          </p:nvPr>
        </p:nvSpPr>
        <p:spPr>
          <a:xfrm>
            <a:off x="508001" y="2244970"/>
            <a:ext cx="5388864" cy="457200"/>
          </a:xfrm>
          <a:solidFill>
            <a:schemeClr val="accent2">
              <a:lumMod val="60000"/>
              <a:lumOff val="40000"/>
              <a:alpha val="25000"/>
            </a:schemeClr>
          </a:solidFill>
          <a:ln w="12700">
            <a:solidFill>
              <a:schemeClr val="accent2"/>
            </a:solidFill>
          </a:ln>
        </p:spPr>
        <p:txBody>
          <a:bodyPr rtlCol="0" anchor="ctr">
            <a:noAutofit/>
          </a:bodyPr>
          <a:lstStyle>
            <a:lvl1pPr marL="45706" indent="0">
              <a:buNone/>
              <a:defRPr sz="1899" b="1">
                <a:solidFill>
                  <a:schemeClr val="tx1">
                    <a:tint val="95000"/>
                  </a:schemeClr>
                </a:solidFill>
              </a:defRPr>
            </a:lvl1pPr>
            <a:lvl2pPr>
              <a:buNone/>
              <a:defRPr sz="1999" b="1"/>
            </a:lvl2pPr>
            <a:lvl3pPr>
              <a:buNone/>
              <a:defRPr sz="1799" b="1"/>
            </a:lvl3pPr>
            <a:lvl4pPr>
              <a:buNone/>
              <a:defRPr sz="1600" b="1"/>
            </a:lvl4pPr>
            <a:lvl5pPr>
              <a:buNone/>
              <a:defRPr sz="1600" b="1"/>
            </a:lvl5pPr>
          </a:lstStyle>
          <a:p>
            <a:pPr lvl="0" rtl="0" eaLnBrk="1" latinLnBrk="0" hangingPunct="1"/>
            <a:r>
              <a:rPr lang="ja-JP" altLang="en-US" noProof="0"/>
              <a:t>マスター テキストの書式設定</a:t>
            </a:r>
          </a:p>
        </p:txBody>
      </p:sp>
      <p:sp>
        <p:nvSpPr>
          <p:cNvPr id="5" name="コンテンツ プレースホルダー 4"/>
          <p:cNvSpPr>
            <a:spLocks noGrp="1"/>
          </p:cNvSpPr>
          <p:nvPr>
            <p:ph sz="quarter" idx="2"/>
          </p:nvPr>
        </p:nvSpPr>
        <p:spPr>
          <a:xfrm>
            <a:off x="508001" y="2708519"/>
            <a:ext cx="5388864" cy="3886200"/>
          </a:xfrm>
        </p:spPr>
        <p:txBody>
          <a:bodyPr rtlCol="0"/>
          <a:lstStyle>
            <a:lvl1pPr>
              <a:defRPr sz="1999"/>
            </a:lvl1pPr>
            <a:lvl2pPr>
              <a:defRPr sz="1999"/>
            </a:lvl2pPr>
            <a:lvl3pPr>
              <a:defRPr sz="1799"/>
            </a:lvl3pPr>
            <a:lvl4pPr>
              <a:defRPr sz="1600"/>
            </a:lvl4pPr>
            <a:lvl5pPr>
              <a:defRPr sz="16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4" name="テキスト プレースホルダー 3"/>
          <p:cNvSpPr>
            <a:spLocks noGrp="1"/>
          </p:cNvSpPr>
          <p:nvPr>
            <p:ph type="body" sz="half" idx="3"/>
          </p:nvPr>
        </p:nvSpPr>
        <p:spPr>
          <a:xfrm>
            <a:off x="6294969" y="2244970"/>
            <a:ext cx="5389033" cy="457200"/>
          </a:xfrm>
          <a:solidFill>
            <a:schemeClr val="accent2">
              <a:lumMod val="60000"/>
              <a:lumOff val="40000"/>
              <a:alpha val="25000"/>
            </a:schemeClr>
          </a:solidFill>
          <a:ln w="12700">
            <a:solidFill>
              <a:schemeClr val="accent2"/>
            </a:solidFill>
          </a:ln>
        </p:spPr>
        <p:txBody>
          <a:bodyPr rtlCol="0" anchor="ctr">
            <a:noAutofit/>
          </a:bodyPr>
          <a:lstStyle>
            <a:lvl1pPr marL="45706" indent="0">
              <a:buNone/>
              <a:defRPr sz="1899" b="1">
                <a:solidFill>
                  <a:schemeClr val="tx1">
                    <a:tint val="95000"/>
                  </a:schemeClr>
                </a:solidFill>
              </a:defRPr>
            </a:lvl1pPr>
            <a:lvl2pPr>
              <a:buNone/>
              <a:defRPr sz="1999" b="1"/>
            </a:lvl2pPr>
            <a:lvl3pPr>
              <a:buNone/>
              <a:defRPr sz="1799" b="1"/>
            </a:lvl3pPr>
            <a:lvl4pPr>
              <a:buNone/>
              <a:defRPr sz="1600" b="1"/>
            </a:lvl4pPr>
            <a:lvl5pPr>
              <a:buNone/>
              <a:defRPr sz="1600" b="1"/>
            </a:lvl5pPr>
          </a:lstStyle>
          <a:p>
            <a:pPr lvl="0" rtl="0" eaLnBrk="1" latinLnBrk="0" hangingPunct="1"/>
            <a:r>
              <a:rPr lang="ja-JP" altLang="en-US" noProof="0"/>
              <a:t>マスター テキストの書式設定</a:t>
            </a:r>
          </a:p>
        </p:txBody>
      </p:sp>
      <p:sp>
        <p:nvSpPr>
          <p:cNvPr id="6" name="コンテンツ プレースホルダー 5"/>
          <p:cNvSpPr>
            <a:spLocks noGrp="1"/>
          </p:cNvSpPr>
          <p:nvPr>
            <p:ph sz="quarter" idx="4"/>
          </p:nvPr>
        </p:nvSpPr>
        <p:spPr>
          <a:xfrm>
            <a:off x="6291073" y="2708519"/>
            <a:ext cx="5389033" cy="3886200"/>
          </a:xfrm>
        </p:spPr>
        <p:txBody>
          <a:bodyPr rtlCol="0"/>
          <a:lstStyle>
            <a:lvl1pPr>
              <a:defRPr sz="1999"/>
            </a:lvl1pPr>
            <a:lvl2pPr>
              <a:defRPr sz="1999"/>
            </a:lvl2pPr>
            <a:lvl3pPr>
              <a:defRPr sz="1799"/>
            </a:lvl3pPr>
            <a:lvl4pPr>
              <a:defRPr sz="1600"/>
            </a:lvl4pPr>
            <a:lvl5pPr>
              <a:defRPr sz="1600"/>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28" name="フッター プレースホルダー 27"/>
          <p:cNvSpPr>
            <a:spLocks noGrp="1"/>
          </p:cNvSpPr>
          <p:nvPr>
            <p:ph type="ftr" sz="quarter" idx="12"/>
          </p:nvPr>
        </p:nvSpPr>
        <p:spPr/>
        <p:txBody>
          <a:bodyPr rtlCol="0"/>
          <a:lstStyle/>
          <a:p>
            <a:pPr rtl="0"/>
            <a:r>
              <a:rPr lang="ja-JP" altLang="en-US" noProof="0" dirty="0"/>
              <a:t>フッターを追加</a:t>
            </a:r>
          </a:p>
        </p:txBody>
      </p:sp>
      <p:sp>
        <p:nvSpPr>
          <p:cNvPr id="26" name="日付プレースホルダー 25"/>
          <p:cNvSpPr>
            <a:spLocks noGrp="1"/>
          </p:cNvSpPr>
          <p:nvPr>
            <p:ph type="dt" sz="half" idx="10"/>
          </p:nvPr>
        </p:nvSpPr>
        <p:spPr/>
        <p:txBody>
          <a:bodyPr rtlCol="0"/>
          <a:lstStyle/>
          <a:p>
            <a:pPr rtl="0"/>
            <a:fld id="{28A616DE-C4E3-4CA4-892C-86B3F7D2C135}" type="datetime4">
              <a:rPr lang="ja-JP" altLang="en-US" smtClean="0"/>
              <a:t>2026年8月18日</a:t>
            </a:fld>
            <a:endParaRPr lang="en-US" dirty="0"/>
          </a:p>
        </p:txBody>
      </p:sp>
      <p:sp>
        <p:nvSpPr>
          <p:cNvPr id="27" name="スライド番号プレースホルダー 26"/>
          <p:cNvSpPr>
            <a:spLocks noGrp="1"/>
          </p:cNvSpPr>
          <p:nvPr>
            <p:ph type="sldNum" sz="quarter" idx="11"/>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21854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609600" y="1143000"/>
            <a:ext cx="10972801" cy="1069848"/>
          </a:xfrm>
        </p:spPr>
        <p:txBody>
          <a:bodyPr rtlCol="0" anchor="ctr"/>
          <a:lstStyle>
            <a:lvl1pPr>
              <a:defRPr sz="3999">
                <a:solidFill>
                  <a:schemeClr val="tx2"/>
                </a:solidFill>
              </a:defRPr>
            </a:lvl1pPr>
          </a:lstStyle>
          <a:p>
            <a:pPr rtl="0"/>
            <a:r>
              <a:rPr lang="ja-JP" altLang="en-US" noProof="0"/>
              <a:t>マスター タイトルの書式設定</a:t>
            </a:r>
            <a:endParaRPr lang="ja-JP" altLang="en-US" noProof="0" dirty="0"/>
          </a:p>
        </p:txBody>
      </p:sp>
      <p:sp>
        <p:nvSpPr>
          <p:cNvPr id="4" name="フッター プレースホルダー 3"/>
          <p:cNvSpPr>
            <a:spLocks noGrp="1"/>
          </p:cNvSpPr>
          <p:nvPr>
            <p:ph type="ftr" sz="quarter" idx="11"/>
          </p:nvPr>
        </p:nvSpPr>
        <p:spPr>
          <a:xfrm>
            <a:off x="7010400" y="612648"/>
            <a:ext cx="1767840" cy="457200"/>
          </a:xfrm>
        </p:spPr>
        <p:txBody>
          <a:bodyPr rtlCol="0"/>
          <a:lstStyle/>
          <a:p>
            <a:pPr rtl="0"/>
            <a:r>
              <a:rPr lang="ja-JP" altLang="en-US" noProof="0" dirty="0"/>
              <a:t>フッターを追加</a:t>
            </a:r>
          </a:p>
        </p:txBody>
      </p:sp>
      <p:sp>
        <p:nvSpPr>
          <p:cNvPr id="3" name="日付プレースホルダー 2"/>
          <p:cNvSpPr>
            <a:spLocks noGrp="1"/>
          </p:cNvSpPr>
          <p:nvPr>
            <p:ph type="dt" sz="half" idx="10"/>
          </p:nvPr>
        </p:nvSpPr>
        <p:spPr>
          <a:xfrm>
            <a:off x="8778240" y="612648"/>
            <a:ext cx="1332000" cy="457200"/>
          </a:xfrm>
        </p:spPr>
        <p:txBody>
          <a:bodyPr rtlCol="0"/>
          <a:lstStyle/>
          <a:p>
            <a:pPr rtl="0"/>
            <a:fld id="{B00D6D32-5C27-4A01-9DEE-67791C72B783}" type="datetime4">
              <a:rPr lang="ja-JP" altLang="en-US" smtClean="0"/>
              <a:t>2026年8月18日</a:t>
            </a:fld>
            <a:endParaRPr lang="en-US" dirty="0"/>
          </a:p>
        </p:txBody>
      </p:sp>
      <p:sp>
        <p:nvSpPr>
          <p:cNvPr id="5" name="スライド番号プレースホルダー 4"/>
          <p:cNvSpPr>
            <a:spLocks noGrp="1"/>
          </p:cNvSpPr>
          <p:nvPr>
            <p:ph type="sldNum" sz="quarter" idx="12"/>
          </p:nvPr>
        </p:nvSpPr>
        <p:spPr>
          <a:xfrm>
            <a:off x="10899649" y="2272"/>
            <a:ext cx="1016000" cy="365760"/>
          </a:xfrm>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986242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3" name="フッター プレースホルダー 2"/>
          <p:cNvSpPr>
            <a:spLocks noGrp="1"/>
          </p:cNvSpPr>
          <p:nvPr>
            <p:ph type="ftr" sz="quarter" idx="11"/>
          </p:nvPr>
        </p:nvSpPr>
        <p:spPr/>
        <p:txBody>
          <a:bodyPr rtlCol="0"/>
          <a:lstStyle/>
          <a:p>
            <a:pPr rtl="0"/>
            <a:r>
              <a:rPr lang="ja-JP" altLang="en-US" noProof="0" dirty="0"/>
              <a:t>フッターを追加</a:t>
            </a:r>
          </a:p>
        </p:txBody>
      </p:sp>
      <p:sp>
        <p:nvSpPr>
          <p:cNvPr id="2" name="日付プレースホルダー 1"/>
          <p:cNvSpPr>
            <a:spLocks noGrp="1"/>
          </p:cNvSpPr>
          <p:nvPr>
            <p:ph type="dt" sz="half" idx="10"/>
          </p:nvPr>
        </p:nvSpPr>
        <p:spPr/>
        <p:txBody>
          <a:bodyPr rtlCol="0"/>
          <a:lstStyle/>
          <a:p>
            <a:pPr rtl="0"/>
            <a:fld id="{9F1A6501-09F0-4636-B3BC-1077EB0C98F2}" type="datetime4">
              <a:rPr lang="ja-JP" altLang="en-US" smtClean="0"/>
              <a:t>2026年8月18日</a:t>
            </a:fld>
            <a:endParaRPr lang="en-US" dirty="0"/>
          </a:p>
        </p:txBody>
      </p:sp>
      <p:sp>
        <p:nvSpPr>
          <p:cNvPr id="4" name="スライド番号プレースホルダー 3"/>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4070671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キャプション付きのコンテンツ">
    <p:spTree>
      <p:nvGrpSpPr>
        <p:cNvPr id="1" name=""/>
        <p:cNvGrpSpPr/>
        <p:nvPr/>
      </p:nvGrpSpPr>
      <p:grpSpPr>
        <a:xfrm>
          <a:off x="0" y="0"/>
          <a:ext cx="0" cy="0"/>
          <a:chOff x="0" y="0"/>
          <a:chExt cx="0" cy="0"/>
        </a:xfrm>
      </p:grpSpPr>
      <p:sp>
        <p:nvSpPr>
          <p:cNvPr id="2" name="タイトル 1"/>
          <p:cNvSpPr>
            <a:spLocks noGrp="1"/>
          </p:cNvSpPr>
          <p:nvPr>
            <p:ph type="title" hasCustomPrompt="1"/>
          </p:nvPr>
        </p:nvSpPr>
        <p:spPr>
          <a:xfrm>
            <a:off x="7137995" y="1101970"/>
            <a:ext cx="4511040" cy="877824"/>
          </a:xfrm>
        </p:spPr>
        <p:txBody>
          <a:bodyPr rtlCol="0" anchor="b"/>
          <a:lstStyle>
            <a:lvl1pPr algn="l">
              <a:buNone/>
              <a:defRPr sz="1799" b="1"/>
            </a:lvl1pPr>
          </a:lstStyle>
          <a:p>
            <a:pPr rtl="0"/>
            <a:r>
              <a:rPr lang="ja-JP" altLang="en-US" noProof="0" dirty="0"/>
              <a:t>マスター タイトルのスタイルを編集する</a:t>
            </a:r>
          </a:p>
        </p:txBody>
      </p:sp>
      <p:sp>
        <p:nvSpPr>
          <p:cNvPr id="4" name="コンテンツ プレースホルダー 3"/>
          <p:cNvSpPr>
            <a:spLocks noGrp="1"/>
          </p:cNvSpPr>
          <p:nvPr>
            <p:ph sz="half" idx="1"/>
          </p:nvPr>
        </p:nvSpPr>
        <p:spPr>
          <a:xfrm>
            <a:off x="203200" y="776289"/>
            <a:ext cx="6803136" cy="5805083"/>
          </a:xfrm>
        </p:spPr>
        <p:txBody>
          <a:bodyPr rtlCol="0"/>
          <a:lstStyle>
            <a:lvl1pPr>
              <a:defRPr sz="3199"/>
            </a:lvl1pPr>
            <a:lvl2pPr>
              <a:defRPr sz="2799"/>
            </a:lvl2pPr>
            <a:lvl3pPr>
              <a:defRPr sz="2399"/>
            </a:lvl3pPr>
            <a:lvl4pPr>
              <a:defRPr sz="1999"/>
            </a:lvl4pPr>
            <a:lvl5pPr>
              <a:defRPr sz="1999"/>
            </a:lvl5pPr>
          </a:lstStyle>
          <a:p>
            <a:pPr lvl="0" rtl="0" eaLnBrk="1" latinLnBrk="0" hangingPunct="1"/>
            <a:r>
              <a:rPr lang="ja-JP" altLang="en-US" noProof="0"/>
              <a:t>マスター テキストの書式設定</a:t>
            </a:r>
          </a:p>
          <a:p>
            <a:pPr lvl="1" rtl="0" eaLnBrk="1" latinLnBrk="0" hangingPunct="1"/>
            <a:r>
              <a:rPr lang="ja-JP" altLang="en-US" noProof="0"/>
              <a:t>第 </a:t>
            </a:r>
            <a:r>
              <a:rPr lang="en-US" altLang="ja-JP" noProof="0"/>
              <a:t>2 </a:t>
            </a:r>
            <a:r>
              <a:rPr lang="ja-JP" altLang="en-US" noProof="0"/>
              <a:t>レベル</a:t>
            </a:r>
          </a:p>
          <a:p>
            <a:pPr lvl="2" rtl="0" eaLnBrk="1" latinLnBrk="0" hangingPunct="1"/>
            <a:r>
              <a:rPr lang="ja-JP" altLang="en-US" noProof="0"/>
              <a:t>第 </a:t>
            </a:r>
            <a:r>
              <a:rPr lang="en-US" altLang="ja-JP" noProof="0"/>
              <a:t>3 </a:t>
            </a:r>
            <a:r>
              <a:rPr lang="ja-JP" altLang="en-US" noProof="0"/>
              <a:t>レベル</a:t>
            </a:r>
          </a:p>
          <a:p>
            <a:pPr lvl="3" rtl="0" eaLnBrk="1" latinLnBrk="0" hangingPunct="1"/>
            <a:r>
              <a:rPr lang="ja-JP" altLang="en-US" noProof="0"/>
              <a:t>第 </a:t>
            </a:r>
            <a:r>
              <a:rPr lang="en-US" altLang="ja-JP" noProof="0"/>
              <a:t>4 </a:t>
            </a:r>
            <a:r>
              <a:rPr lang="ja-JP" altLang="en-US" noProof="0"/>
              <a:t>レベル</a:t>
            </a:r>
          </a:p>
          <a:p>
            <a:pPr lvl="4" rtl="0" eaLnBrk="1" latinLnBrk="0" hangingPunct="1"/>
            <a:r>
              <a:rPr lang="ja-JP" altLang="en-US" noProof="0"/>
              <a:t>第 </a:t>
            </a:r>
            <a:r>
              <a:rPr lang="en-US" altLang="ja-JP" noProof="0"/>
              <a:t>5 </a:t>
            </a:r>
            <a:r>
              <a:rPr lang="ja-JP" altLang="en-US" noProof="0"/>
              <a:t>レベル</a:t>
            </a:r>
            <a:endParaRPr kumimoji="0" lang="ja-JP" altLang="en-US" noProof="0" dirty="0"/>
          </a:p>
        </p:txBody>
      </p:sp>
      <p:sp>
        <p:nvSpPr>
          <p:cNvPr id="3" name="テキスト プレースホルダー 2"/>
          <p:cNvSpPr>
            <a:spLocks noGrp="1"/>
          </p:cNvSpPr>
          <p:nvPr>
            <p:ph type="body" idx="2"/>
          </p:nvPr>
        </p:nvSpPr>
        <p:spPr>
          <a:xfrm>
            <a:off x="7137995" y="2010729"/>
            <a:ext cx="4511040" cy="4580573"/>
          </a:xfrm>
        </p:spPr>
        <p:txBody>
          <a:bodyPr rtlCol="0"/>
          <a:lstStyle>
            <a:lvl1pPr marL="9141" indent="0">
              <a:buNone/>
              <a:defRPr sz="1400"/>
            </a:lvl1pPr>
            <a:lvl2pPr>
              <a:buNone/>
              <a:defRPr sz="1200"/>
            </a:lvl2pPr>
            <a:lvl3pPr>
              <a:buNone/>
              <a:defRPr sz="1000"/>
            </a:lvl3pPr>
            <a:lvl4pPr>
              <a:buNone/>
              <a:defRPr sz="900"/>
            </a:lvl4pPr>
            <a:lvl5pPr>
              <a:buNone/>
              <a:defRPr sz="900"/>
            </a:lvl5pPr>
          </a:lstStyle>
          <a:p>
            <a:pPr lvl="0" rtl="0" eaLnBrk="1" latinLnBrk="0" hangingPunct="1"/>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40A61748-4F73-4F04-BA61-F8ECF902D098}" type="datetime4">
              <a:rPr lang="ja-JP" altLang="en-US" smtClean="0"/>
              <a:t>2026年8月18日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2686171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キャプション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7253913" y="1109162"/>
            <a:ext cx="782404" cy="4681637"/>
          </a:xfrm>
        </p:spPr>
        <p:txBody>
          <a:bodyPr vert="vert270" lIns="45720" tIns="0" rIns="45720" rtlCol="0" anchor="t"/>
          <a:lstStyle>
            <a:lvl1pPr algn="ctr">
              <a:buNone/>
              <a:defRPr sz="1999" b="1"/>
            </a:lvl1pPr>
          </a:lstStyle>
          <a:p>
            <a:pPr rtl="0"/>
            <a:r>
              <a:rPr lang="ja-JP" altLang="en-US" noProof="0"/>
              <a:t>マスター タイトルの書式設定</a:t>
            </a:r>
            <a:endParaRPr lang="ja-JP" altLang="en-US" noProof="0" dirty="0"/>
          </a:p>
        </p:txBody>
      </p:sp>
      <p:sp>
        <p:nvSpPr>
          <p:cNvPr id="3" name="図プレースホルダー 2" descr="画像を追加する空のプレースホルダー。プレースホルダーをクリックし、追加する画像を選択します"/>
          <p:cNvSpPr>
            <a:spLocks noGrp="1"/>
          </p:cNvSpPr>
          <p:nvPr>
            <p:ph type="pic" idx="1"/>
          </p:nvPr>
        </p:nvSpPr>
        <p:spPr>
          <a:xfrm>
            <a:off x="538228" y="1143000"/>
            <a:ext cx="6096001"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rtlCol="0"/>
          <a:lstStyle>
            <a:lvl1pPr marL="0" indent="0">
              <a:buNone/>
              <a:defRPr sz="3199"/>
            </a:lvl1pPr>
          </a:lstStyle>
          <a:p>
            <a:pPr rtl="0"/>
            <a:r>
              <a:rPr lang="ja-JP" altLang="en-US" noProof="0"/>
              <a:t>アイコンをクリックして図を追加</a:t>
            </a:r>
            <a:endParaRPr kumimoji="0" lang="ja-JP" altLang="en-US" noProof="0" dirty="0"/>
          </a:p>
        </p:txBody>
      </p:sp>
      <p:sp>
        <p:nvSpPr>
          <p:cNvPr id="4" name="テキスト プレースホルダー 3"/>
          <p:cNvSpPr>
            <a:spLocks noGrp="1"/>
          </p:cNvSpPr>
          <p:nvPr>
            <p:ph type="body" sz="half" idx="2"/>
          </p:nvPr>
        </p:nvSpPr>
        <p:spPr>
          <a:xfrm>
            <a:off x="8117924" y="3274311"/>
            <a:ext cx="3454400" cy="2516489"/>
          </a:xfrm>
        </p:spPr>
        <p:txBody>
          <a:bodyPr lIns="0" tIns="0" rIns="45720" rtlCol="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rtl="0" eaLnBrk="1" latinLnBrk="0" hangingPunct="1"/>
            <a:r>
              <a:rPr lang="ja-JP" altLang="en-US" noProof="0"/>
              <a:t>マスター テキストの書式設定</a:t>
            </a:r>
          </a:p>
        </p:txBody>
      </p:sp>
      <p:sp>
        <p:nvSpPr>
          <p:cNvPr id="6" name="フッター プレースホルダー 5"/>
          <p:cNvSpPr>
            <a:spLocks noGrp="1"/>
          </p:cNvSpPr>
          <p:nvPr>
            <p:ph type="ftr" sz="quarter" idx="11"/>
          </p:nvPr>
        </p:nvSpPr>
        <p:spPr/>
        <p:txBody>
          <a:bodyPr rtlCol="0"/>
          <a:lstStyle/>
          <a:p>
            <a:pPr rtl="0"/>
            <a:r>
              <a:rPr lang="ja-JP" altLang="en-US" noProof="0" dirty="0"/>
              <a:t>フッターを追加</a:t>
            </a:r>
          </a:p>
        </p:txBody>
      </p:sp>
      <p:sp>
        <p:nvSpPr>
          <p:cNvPr id="5" name="日付プレースホルダー 4"/>
          <p:cNvSpPr>
            <a:spLocks noGrp="1"/>
          </p:cNvSpPr>
          <p:nvPr>
            <p:ph type="dt" sz="half" idx="10"/>
          </p:nvPr>
        </p:nvSpPr>
        <p:spPr/>
        <p:txBody>
          <a:bodyPr rtlCol="0"/>
          <a:lstStyle/>
          <a:p>
            <a:pPr rtl="0"/>
            <a:fld id="{E6FB638E-CAFB-437A-BBE6-43474294FAC9}" type="datetime4">
              <a:rPr lang="ja-JP" altLang="en-US" smtClean="0"/>
              <a:t>2026年8月18日</a:t>
            </a:fld>
            <a:endParaRPr lang="en-US" dirty="0"/>
          </a:p>
        </p:txBody>
      </p:sp>
      <p:sp>
        <p:nvSpPr>
          <p:cNvPr id="7" name="スライド番号プレースホルダー 6"/>
          <p:cNvSpPr>
            <a:spLocks noGrp="1"/>
          </p:cNvSpPr>
          <p:nvPr>
            <p:ph type="sldNum" sz="quarter" idx="12"/>
          </p:nvPr>
        </p:nvSpPr>
        <p:spPr/>
        <p:txBody>
          <a:bodyPr rtlCol="0"/>
          <a:lstStyle/>
          <a:p>
            <a:pPr rtl="0"/>
            <a:fld id="{401CF334-2D5C-4859-84A6-CA7E6E43FAEB}" type="slidenum">
              <a:rPr lang="en-US" altLang="ja-JP" noProof="0" smtClean="0"/>
              <a:t>‹#›</a:t>
            </a:fld>
            <a:endParaRPr lang="ja-JP" altLang="en-US" noProof="0" dirty="0"/>
          </a:p>
        </p:txBody>
      </p:sp>
    </p:spTree>
    <p:extLst>
      <p:ext uri="{BB962C8B-B14F-4D97-AF65-F5344CB8AC3E}">
        <p14:creationId xmlns:p14="http://schemas.microsoft.com/office/powerpoint/2010/main" val="1682252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長方形 27"/>
          <p:cNvSpPr/>
          <p:nvPr/>
        </p:nvSpPr>
        <p:spPr>
          <a:xfrm>
            <a:off x="2" y="366821"/>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9" name="長方形 28"/>
          <p:cNvSpPr/>
          <p:nvPr/>
        </p:nvSpPr>
        <p:spPr>
          <a:xfrm>
            <a:off x="1"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0" name="長方形 29"/>
          <p:cNvSpPr/>
          <p:nvPr/>
        </p:nvSpPr>
        <p:spPr>
          <a:xfrm>
            <a:off x="1" y="308279"/>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1" name="長方形 30"/>
          <p:cNvSpPr/>
          <p:nvPr/>
        </p:nvSpPr>
        <p:spPr>
          <a:xfrm flipV="1">
            <a:off x="7213578" y="360249"/>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2" name="長方形 31"/>
          <p:cNvSpPr/>
          <p:nvPr/>
        </p:nvSpPr>
        <p:spPr>
          <a:xfrm flipV="1">
            <a:off x="7213602" y="440115"/>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3" name="角丸四角形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useBgFill="1">
        <p:nvSpPr>
          <p:cNvPr id="34" name="角丸四角形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5" name="長方形 34"/>
          <p:cNvSpPr/>
          <p:nvPr/>
        </p:nvSpPr>
        <p:spPr bwMode="invGray">
          <a:xfrm>
            <a:off x="12113289"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6" name="長方形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7" name="長方形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8" name="長方形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39" name="長方形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40" name="長方形 39"/>
          <p:cNvSpPr/>
          <p:nvPr/>
        </p:nvSpPr>
        <p:spPr bwMode="invGray">
          <a:xfrm>
            <a:off x="11831301"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rtlCol="0" anchor="ctr"/>
          <a:lstStyle/>
          <a:p>
            <a:pPr algn="ctr" rtl="0" eaLnBrk="1" latinLnBrk="0" hangingPunct="1"/>
            <a:endParaRPr kumimoji="0" lang="ja-JP" altLang="en-US" sz="1799" noProof="0" dirty="0">
              <a:latin typeface="Meiryo UI" panose="020B0604030504040204" pitchFamily="50" charset="-128"/>
              <a:ea typeface="Meiryo UI" panose="020B0604030504040204" pitchFamily="50" charset="-128"/>
            </a:endParaRPr>
          </a:p>
        </p:txBody>
      </p:sp>
      <p:sp>
        <p:nvSpPr>
          <p:cNvPr id="22" name="タイトル プレースホルダー 21"/>
          <p:cNvSpPr>
            <a:spLocks noGrp="1"/>
          </p:cNvSpPr>
          <p:nvPr>
            <p:ph type="title"/>
          </p:nvPr>
        </p:nvSpPr>
        <p:spPr>
          <a:xfrm>
            <a:off x="609600" y="1143000"/>
            <a:ext cx="10972801" cy="1066800"/>
          </a:xfrm>
          <a:prstGeom prst="rect">
            <a:avLst/>
          </a:prstGeom>
        </p:spPr>
        <p:txBody>
          <a:bodyPr vert="horz" rtlCol="0" anchor="ctr">
            <a:normAutofit/>
          </a:bodyPr>
          <a:lstStyle/>
          <a:p>
            <a:pPr rtl="0"/>
            <a:r>
              <a:rPr lang="ja-JP" altLang="en-US" noProof="0" dirty="0"/>
              <a:t>マスター タイトルの書式設定</a:t>
            </a:r>
          </a:p>
        </p:txBody>
      </p:sp>
      <p:sp>
        <p:nvSpPr>
          <p:cNvPr id="13" name="テキスト プレースホルダー 12"/>
          <p:cNvSpPr>
            <a:spLocks noGrp="1"/>
          </p:cNvSpPr>
          <p:nvPr>
            <p:ph type="body" idx="1"/>
          </p:nvPr>
        </p:nvSpPr>
        <p:spPr>
          <a:xfrm>
            <a:off x="609600" y="2249424"/>
            <a:ext cx="10972801" cy="4325112"/>
          </a:xfrm>
          <a:prstGeom prst="rect">
            <a:avLst/>
          </a:prstGeom>
        </p:spPr>
        <p:txBody>
          <a:bodyPr vert="horz" rtlCol="0">
            <a:normAutofit/>
          </a:bodyPr>
          <a:lstStyle/>
          <a:p>
            <a:pPr lvl="0" rtl="0"/>
            <a:r>
              <a:rPr lang="ja-JP" altLang="en-US" noProof="0" dirty="0"/>
              <a:t>マスター テキストのスタイルを編集する</a:t>
            </a:r>
          </a:p>
          <a:p>
            <a:pPr lvl="1" rtl="0"/>
            <a:r>
              <a:rPr lang="ja-JP" altLang="en-US" noProof="0" dirty="0"/>
              <a:t>第 </a:t>
            </a:r>
            <a:r>
              <a:rPr lang="en-US" altLang="ja-JP" noProof="0" dirty="0"/>
              <a:t>2 </a:t>
            </a:r>
            <a:r>
              <a:rPr lang="ja-JP" altLang="en-US" noProof="0" dirty="0"/>
              <a:t>レベル</a:t>
            </a:r>
          </a:p>
          <a:p>
            <a:pPr lvl="2" rtl="0"/>
            <a:r>
              <a:rPr lang="ja-JP" altLang="en-US" noProof="0" dirty="0"/>
              <a:t>第 </a:t>
            </a:r>
            <a:r>
              <a:rPr lang="en-US" altLang="ja-JP" noProof="0" dirty="0"/>
              <a:t>3 </a:t>
            </a:r>
            <a:r>
              <a:rPr lang="ja-JP" altLang="en-US" noProof="0" dirty="0"/>
              <a:t>レベル</a:t>
            </a:r>
          </a:p>
          <a:p>
            <a:pPr lvl="3" rtl="0"/>
            <a:r>
              <a:rPr lang="ja-JP" altLang="en-US" noProof="0" dirty="0"/>
              <a:t>第 </a:t>
            </a:r>
            <a:r>
              <a:rPr lang="en-US" altLang="ja-JP" noProof="0" dirty="0"/>
              <a:t>4 </a:t>
            </a:r>
            <a:r>
              <a:rPr lang="ja-JP" altLang="en-US" noProof="0" dirty="0"/>
              <a:t>レベル</a:t>
            </a:r>
          </a:p>
          <a:p>
            <a:pPr lvl="4" rtl="0"/>
            <a:r>
              <a:rPr lang="ja-JP" altLang="en-US" noProof="0" dirty="0"/>
              <a:t>第 </a:t>
            </a:r>
            <a:r>
              <a:rPr lang="en-US" altLang="ja-JP" noProof="0" dirty="0"/>
              <a:t>5 </a:t>
            </a:r>
            <a:r>
              <a:rPr lang="ja-JP" altLang="en-US" noProof="0" dirty="0"/>
              <a:t>レベル</a:t>
            </a:r>
          </a:p>
        </p:txBody>
      </p:sp>
      <p:sp>
        <p:nvSpPr>
          <p:cNvPr id="3" name="フッター プレースホルダー 2"/>
          <p:cNvSpPr>
            <a:spLocks noGrp="1"/>
          </p:cNvSpPr>
          <p:nvPr>
            <p:ph type="ftr" sz="quarter" idx="3"/>
          </p:nvPr>
        </p:nvSpPr>
        <p:spPr>
          <a:xfrm>
            <a:off x="7010400" y="612648"/>
            <a:ext cx="1767840" cy="457200"/>
          </a:xfrm>
          <a:prstGeom prst="rect">
            <a:avLst/>
          </a:prstGeom>
        </p:spPr>
        <p:txBody>
          <a:bodyPr vert="horz" rtlCol="0"/>
          <a:lstStyle>
            <a:lvl1pPr algn="r" eaLnBrk="1" latinLnBrk="0" hangingPunct="1">
              <a:defRPr kumimoji="0" sz="1100">
                <a:solidFill>
                  <a:schemeClr val="accent2">
                    <a:lumMod val="75000"/>
                  </a:schemeClr>
                </a:solidFill>
                <a:latin typeface="Meiryo UI" panose="020B0604030504040204" pitchFamily="50" charset="-128"/>
                <a:ea typeface="Meiryo UI" panose="020B0604030504040204" pitchFamily="50" charset="-128"/>
              </a:defRPr>
            </a:lvl1pPr>
          </a:lstStyle>
          <a:p>
            <a:r>
              <a:rPr lang="ja-JP" altLang="en-US"/>
              <a:t>フッターを追加</a:t>
            </a:r>
            <a:endParaRPr lang="ja-JP" altLang="en-US" dirty="0"/>
          </a:p>
        </p:txBody>
      </p:sp>
      <p:sp>
        <p:nvSpPr>
          <p:cNvPr id="14" name="日付プレースホルダー 13"/>
          <p:cNvSpPr>
            <a:spLocks noGrp="1"/>
          </p:cNvSpPr>
          <p:nvPr>
            <p:ph type="dt" sz="half" idx="2"/>
          </p:nvPr>
        </p:nvSpPr>
        <p:spPr>
          <a:xfrm>
            <a:off x="8782047" y="612648"/>
            <a:ext cx="1332000" cy="457200"/>
          </a:xfrm>
          <a:prstGeom prst="rect">
            <a:avLst/>
          </a:prstGeom>
        </p:spPr>
        <p:txBody>
          <a:bodyPr vert="horz" rtlCol="0"/>
          <a:lstStyle>
            <a:lvl1pPr algn="l" eaLnBrk="1" latinLnBrk="0" hangingPunct="1">
              <a:defRPr kumimoji="0" sz="1100">
                <a:solidFill>
                  <a:schemeClr val="accent2">
                    <a:lumMod val="75000"/>
                  </a:schemeClr>
                </a:solidFill>
                <a:latin typeface="Meiryo UI" panose="020B0604030504040204" pitchFamily="50" charset="-128"/>
                <a:ea typeface="Meiryo UI" panose="020B0604030504040204" pitchFamily="50" charset="-128"/>
              </a:defRPr>
            </a:lvl1pPr>
          </a:lstStyle>
          <a:p>
            <a:fld id="{0B380102-1978-4BFA-8B78-9D889846EA96}" type="datetime4">
              <a:rPr lang="ja-JP" altLang="en-US" smtClean="0"/>
              <a:pPr/>
              <a:t>2026年8月18日</a:t>
            </a:fld>
            <a:endParaRPr lang="en-US" dirty="0"/>
          </a:p>
        </p:txBody>
      </p:sp>
      <p:sp>
        <p:nvSpPr>
          <p:cNvPr id="23" name="スライド番号プレースホルダー 22"/>
          <p:cNvSpPr>
            <a:spLocks noGrp="1"/>
          </p:cNvSpPr>
          <p:nvPr>
            <p:ph type="sldNum" sz="quarter" idx="4"/>
          </p:nvPr>
        </p:nvSpPr>
        <p:spPr>
          <a:xfrm>
            <a:off x="10899649" y="2272"/>
            <a:ext cx="1016000" cy="365760"/>
          </a:xfrm>
          <a:prstGeom prst="rect">
            <a:avLst/>
          </a:prstGeom>
        </p:spPr>
        <p:txBody>
          <a:bodyPr vert="horz" rtlCol="0" anchor="b"/>
          <a:lstStyle>
            <a:lvl1pPr algn="r" eaLnBrk="1" latinLnBrk="0" hangingPunct="1">
              <a:defRPr kumimoji="0" sz="1799">
                <a:solidFill>
                  <a:srgbClr val="FFFFFF"/>
                </a:solidFill>
                <a:latin typeface="Meiryo UI" panose="020B0604030504040204" pitchFamily="50" charset="-128"/>
                <a:ea typeface="Meiryo UI" panose="020B0604030504040204" pitchFamily="50" charset="-128"/>
              </a:defRPr>
            </a:lvl1pPr>
          </a:lstStyle>
          <a:p>
            <a:fld id="{401CF334-2D5C-4859-84A6-CA7E6E43FAEB}" type="slidenum">
              <a:rPr lang="en-US" altLang="ja-JP" smtClean="0"/>
              <a:pPr/>
              <a:t>‹#›</a:t>
            </a:fld>
            <a:endParaRPr lang="ja-JP" altLang="en-US" dirty="0"/>
          </a:p>
        </p:txBody>
      </p:sp>
    </p:spTree>
    <p:extLst>
      <p:ext uri="{BB962C8B-B14F-4D97-AF65-F5344CB8AC3E}">
        <p14:creationId xmlns:p14="http://schemas.microsoft.com/office/powerpoint/2010/main" val="40543539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spcBef>
          <a:spcPct val="0"/>
        </a:spcBef>
        <a:buNone/>
        <a:defRPr kumimoji="1" sz="3999" kern="1200">
          <a:solidFill>
            <a:schemeClr val="tx2"/>
          </a:solidFill>
          <a:latin typeface="Meiryo UI" panose="020B0604030504040204" pitchFamily="50" charset="-128"/>
          <a:ea typeface="Meiryo UI" panose="020B0604030504040204" pitchFamily="50" charset="-128"/>
          <a:cs typeface="+mj-cs"/>
        </a:defRPr>
      </a:lvl1pPr>
    </p:titleStyle>
    <p:bodyStyle>
      <a:lvl1pPr marL="365650" indent="-255955" algn="l" rtl="0" eaLnBrk="1" latinLnBrk="0" hangingPunct="1">
        <a:spcBef>
          <a:spcPts val="300"/>
        </a:spcBef>
        <a:buClr>
          <a:schemeClr val="accent3">
            <a:lumMod val="75000"/>
          </a:schemeClr>
        </a:buClr>
        <a:buFont typeface="Georgia"/>
        <a:buChar char="•"/>
        <a:defRPr kumimoji="1" sz="2799" kern="1200">
          <a:solidFill>
            <a:schemeClr val="tx2"/>
          </a:solidFill>
          <a:latin typeface="Meiryo UI" panose="020B0604030504040204" pitchFamily="50" charset="-128"/>
          <a:ea typeface="Meiryo UI" panose="020B0604030504040204" pitchFamily="50" charset="-128"/>
          <a:cs typeface="+mn-cs"/>
        </a:defRPr>
      </a:lvl1pPr>
      <a:lvl2pPr marL="658170" indent="-246814" algn="l" rtl="0" eaLnBrk="1" latinLnBrk="0" hangingPunct="1">
        <a:spcBef>
          <a:spcPts val="300"/>
        </a:spcBef>
        <a:buClr>
          <a:schemeClr val="accent2">
            <a:lumMod val="75000"/>
          </a:schemeClr>
        </a:buClr>
        <a:buFont typeface="Georgia"/>
        <a:buChar char="▫"/>
        <a:defRPr kumimoji="1" sz="2599" kern="1200">
          <a:solidFill>
            <a:schemeClr val="tx2"/>
          </a:solidFill>
          <a:latin typeface="Meiryo UI" panose="020B0604030504040204" pitchFamily="50" charset="-128"/>
          <a:ea typeface="Meiryo UI" panose="020B0604030504040204" pitchFamily="50" charset="-128"/>
          <a:cs typeface="+mn-cs"/>
        </a:defRPr>
      </a:lvl2pPr>
      <a:lvl3pPr marL="923267" indent="-219390" algn="l" rtl="0" eaLnBrk="1" latinLnBrk="0" hangingPunct="1">
        <a:spcBef>
          <a:spcPts val="300"/>
        </a:spcBef>
        <a:buClr>
          <a:schemeClr val="accent1">
            <a:lumMod val="50000"/>
          </a:schemeClr>
        </a:buClr>
        <a:buFont typeface="Wingdings 2" panose="05020102010507070707" pitchFamily="18" charset="2"/>
        <a:buChar char=""/>
        <a:defRPr kumimoji="1" sz="2399" kern="1200">
          <a:solidFill>
            <a:schemeClr val="tx2"/>
          </a:solidFill>
          <a:latin typeface="Meiryo UI" panose="020B0604030504040204" pitchFamily="50" charset="-128"/>
          <a:ea typeface="Meiryo UI" panose="020B0604030504040204" pitchFamily="50" charset="-128"/>
          <a:cs typeface="+mn-cs"/>
        </a:defRPr>
      </a:lvl3pPr>
      <a:lvl4pPr marL="1179222" indent="-201108" algn="l" rtl="0" eaLnBrk="1" latinLnBrk="0" hangingPunct="1">
        <a:spcBef>
          <a:spcPts val="300"/>
        </a:spcBef>
        <a:buClr>
          <a:schemeClr val="accent1">
            <a:lumMod val="50000"/>
          </a:schemeClr>
        </a:buClr>
        <a:buFont typeface="Wingdings 2" panose="05020102010507070707" pitchFamily="18" charset="2"/>
        <a:buChar char=""/>
        <a:defRPr kumimoji="1" sz="2199" kern="1200">
          <a:solidFill>
            <a:schemeClr val="tx2"/>
          </a:solidFill>
          <a:latin typeface="Meiryo UI" panose="020B0604030504040204" pitchFamily="50" charset="-128"/>
          <a:ea typeface="Meiryo UI" panose="020B0604030504040204" pitchFamily="50" charset="-128"/>
          <a:cs typeface="+mn-cs"/>
        </a:defRPr>
      </a:lvl4pPr>
      <a:lvl5pPr marL="1389471" indent="-182825" algn="l" rtl="0" eaLnBrk="1" latinLnBrk="0" hangingPunct="1">
        <a:spcBef>
          <a:spcPts val="300"/>
        </a:spcBef>
        <a:buClr>
          <a:schemeClr val="accent1">
            <a:lumMod val="50000"/>
          </a:schemeClr>
        </a:buClr>
        <a:buFont typeface="Wingdings 2" panose="05020102010507070707" pitchFamily="18" charset="2"/>
        <a:buChar char=""/>
        <a:defRPr kumimoji="1" sz="1999" kern="1200">
          <a:solidFill>
            <a:schemeClr val="tx2"/>
          </a:solidFill>
          <a:latin typeface="Meiryo UI" panose="020B0604030504040204" pitchFamily="50" charset="-128"/>
          <a:ea typeface="Meiryo UI" panose="020B0604030504040204" pitchFamily="50" charset="-128"/>
          <a:cs typeface="+mn-cs"/>
        </a:defRPr>
      </a:lvl5pPr>
      <a:lvl6pPr marL="1608861" indent="-182825" algn="l" rtl="0" eaLnBrk="1" latinLnBrk="0" hangingPunct="1">
        <a:spcBef>
          <a:spcPts val="300"/>
        </a:spcBef>
        <a:buClr>
          <a:schemeClr val="accent1">
            <a:lumMod val="50000"/>
          </a:schemeClr>
        </a:buClr>
        <a:buFont typeface="Wingdings 2" panose="05020102010507070707" pitchFamily="18" charset="2"/>
        <a:buChar char=""/>
        <a:defRPr kumimoji="1" sz="1799" kern="1200">
          <a:solidFill>
            <a:schemeClr val="tx2"/>
          </a:solidFill>
          <a:latin typeface="+mn-lt"/>
          <a:ea typeface="+mn-ea"/>
          <a:cs typeface="+mn-cs"/>
        </a:defRPr>
      </a:lvl6pPr>
      <a:lvl7pPr marL="1828251" indent="-182825" algn="l" rtl="0" eaLnBrk="1" latinLnBrk="0" hangingPunct="1">
        <a:spcBef>
          <a:spcPts val="300"/>
        </a:spcBef>
        <a:buClr>
          <a:schemeClr val="accent1">
            <a:lumMod val="50000"/>
          </a:schemeClr>
        </a:buClr>
        <a:buFont typeface="Wingdings 2" panose="05020102010507070707" pitchFamily="18" charset="2"/>
        <a:buChar char=""/>
        <a:defRPr kumimoji="1" sz="1600" kern="1200">
          <a:solidFill>
            <a:schemeClr val="tx2"/>
          </a:solidFill>
          <a:latin typeface="+mn-lt"/>
          <a:ea typeface="+mn-ea"/>
          <a:cs typeface="+mn-cs"/>
        </a:defRPr>
      </a:lvl7pPr>
      <a:lvl8pPr marL="2029359" indent="-182825" algn="l" rtl="0" eaLnBrk="1" latinLnBrk="0" hangingPunct="1">
        <a:spcBef>
          <a:spcPts val="300"/>
        </a:spcBef>
        <a:buClr>
          <a:schemeClr val="accent1">
            <a:lumMod val="50000"/>
          </a:schemeClr>
        </a:buClr>
        <a:buFont typeface="Wingdings 2" panose="05020102010507070707" pitchFamily="18" charset="2"/>
        <a:buChar char=""/>
        <a:defRPr kumimoji="1" sz="1500" kern="1200">
          <a:solidFill>
            <a:schemeClr val="tx2"/>
          </a:solidFill>
          <a:latin typeface="+mn-lt"/>
          <a:ea typeface="+mn-ea"/>
          <a:cs typeface="+mn-cs"/>
        </a:defRPr>
      </a:lvl8pPr>
      <a:lvl9pPr marL="2239608" indent="-182825" algn="l" rtl="0" eaLnBrk="1" latinLnBrk="0" hangingPunct="1">
        <a:spcBef>
          <a:spcPts val="300"/>
        </a:spcBef>
        <a:buClr>
          <a:schemeClr val="accent1">
            <a:lumMod val="50000"/>
          </a:schemeClr>
        </a:buClr>
        <a:buFont typeface="Wingdings 2" panose="05020102010507070707" pitchFamily="18" charset="2"/>
        <a:buChar char=""/>
        <a:defRPr kumimoji="1" sz="1400" kern="1200" baseline="0">
          <a:solidFill>
            <a:schemeClr val="tx2"/>
          </a:solidFill>
          <a:latin typeface="+mn-lt"/>
          <a:ea typeface="+mn-ea"/>
          <a:cs typeface="+mn-cs"/>
        </a:defRPr>
      </a:lvl9pPr>
    </p:bodyStyle>
    <p:otherStyle>
      <a:lvl1pPr marL="0" algn="l" rtl="0" eaLnBrk="1" latinLnBrk="0" hangingPunct="1">
        <a:defRPr kumimoji="1" kern="1200">
          <a:solidFill>
            <a:schemeClr val="tx1"/>
          </a:solidFill>
          <a:latin typeface="+mn-lt"/>
          <a:ea typeface="+mn-ea"/>
          <a:cs typeface="+mn-cs"/>
        </a:defRPr>
      </a:lvl1pPr>
      <a:lvl2pPr marL="457063" algn="l" rtl="0" eaLnBrk="1" latinLnBrk="0" hangingPunct="1">
        <a:defRPr kumimoji="1" kern="1200">
          <a:solidFill>
            <a:schemeClr val="tx1"/>
          </a:solidFill>
          <a:latin typeface="+mn-lt"/>
          <a:ea typeface="+mn-ea"/>
          <a:cs typeface="+mn-cs"/>
        </a:defRPr>
      </a:lvl2pPr>
      <a:lvl3pPr marL="914126" algn="l" rtl="0" eaLnBrk="1" latinLnBrk="0" hangingPunct="1">
        <a:defRPr kumimoji="1" kern="1200">
          <a:solidFill>
            <a:schemeClr val="tx1"/>
          </a:solidFill>
          <a:latin typeface="+mn-lt"/>
          <a:ea typeface="+mn-ea"/>
          <a:cs typeface="+mn-cs"/>
        </a:defRPr>
      </a:lvl3pPr>
      <a:lvl4pPr marL="1371189" algn="l" rtl="0" eaLnBrk="1" latinLnBrk="0" hangingPunct="1">
        <a:defRPr kumimoji="1" kern="1200">
          <a:solidFill>
            <a:schemeClr val="tx1"/>
          </a:solidFill>
          <a:latin typeface="+mn-lt"/>
          <a:ea typeface="+mn-ea"/>
          <a:cs typeface="+mn-cs"/>
        </a:defRPr>
      </a:lvl4pPr>
      <a:lvl5pPr marL="1828251" algn="l" rtl="0" eaLnBrk="1" latinLnBrk="0" hangingPunct="1">
        <a:defRPr kumimoji="1" kern="1200">
          <a:solidFill>
            <a:schemeClr val="tx1"/>
          </a:solidFill>
          <a:latin typeface="+mn-lt"/>
          <a:ea typeface="+mn-ea"/>
          <a:cs typeface="+mn-cs"/>
        </a:defRPr>
      </a:lvl5pPr>
      <a:lvl6pPr marL="2285314" algn="l" rtl="0" eaLnBrk="1" latinLnBrk="0" hangingPunct="1">
        <a:defRPr kumimoji="1" kern="1200">
          <a:solidFill>
            <a:schemeClr val="tx1"/>
          </a:solidFill>
          <a:latin typeface="+mn-lt"/>
          <a:ea typeface="+mn-ea"/>
          <a:cs typeface="+mn-cs"/>
        </a:defRPr>
      </a:lvl6pPr>
      <a:lvl7pPr marL="2742377" algn="l" rtl="0" eaLnBrk="1" latinLnBrk="0" hangingPunct="1">
        <a:defRPr kumimoji="1" kern="1200">
          <a:solidFill>
            <a:schemeClr val="tx1"/>
          </a:solidFill>
          <a:latin typeface="+mn-lt"/>
          <a:ea typeface="+mn-ea"/>
          <a:cs typeface="+mn-cs"/>
        </a:defRPr>
      </a:lvl7pPr>
      <a:lvl8pPr marL="3199440" algn="l" rtl="0" eaLnBrk="1" latinLnBrk="0" hangingPunct="1">
        <a:defRPr kumimoji="1" kern="1200">
          <a:solidFill>
            <a:schemeClr val="tx1"/>
          </a:solidFill>
          <a:latin typeface="+mn-lt"/>
          <a:ea typeface="+mn-ea"/>
          <a:cs typeface="+mn-cs"/>
        </a:defRPr>
      </a:lvl8pPr>
      <a:lvl9pPr marL="3656503" algn="l" rtl="0" eaLnBrk="1" latinLnBrk="0" hangingPunct="1">
        <a:defRPr kumimoji="1"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p15:clr>
            <a:srgbClr val="F26B43"/>
          </p15:clr>
        </p15:guide>
        <p15:guide id="1" pos="3840">
          <p15:clr>
            <a:srgbClr val="F26B43"/>
          </p15:clr>
        </p15:guide>
        <p15:guide id="2" orient="horz" pos="415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73152" y="1438794"/>
            <a:ext cx="12033504" cy="2209225"/>
          </a:xfrm>
        </p:spPr>
        <p:txBody>
          <a:bodyPr rtlCol="0" anchor="ctr">
            <a:normAutofit/>
          </a:bodyPr>
          <a:lstStyle/>
          <a:p>
            <a:r>
              <a:rPr lang="ja-JP" altLang="en-US" sz="4400" dirty="0">
                <a:latin typeface="Times New Roman" panose="02020603050405020304" pitchFamily="18" charset="0"/>
                <a:ea typeface="UD デジタル 教科書体 N-B" panose="02020700000000000000" pitchFamily="17" charset="-128"/>
                <a:cs typeface="Times New Roman" panose="02020603050405020304" pitchFamily="18" charset="0"/>
              </a:rPr>
              <a:t>リーダーシップ徹底講座 第</a:t>
            </a:r>
            <a:r>
              <a:rPr lang="en-US" altLang="ja-JP" sz="4400" dirty="0">
                <a:latin typeface="Times New Roman" panose="02020603050405020304" pitchFamily="18" charset="0"/>
                <a:ea typeface="UD デジタル 教科書体 N-B" panose="02020700000000000000" pitchFamily="17" charset="-128"/>
                <a:cs typeface="Times New Roman" panose="02020603050405020304" pitchFamily="18" charset="0"/>
              </a:rPr>
              <a:t>2</a:t>
            </a:r>
            <a:r>
              <a:rPr lang="ja-JP" altLang="en-US" sz="4400" dirty="0">
                <a:latin typeface="Times New Roman" panose="02020603050405020304" pitchFamily="18" charset="0"/>
                <a:ea typeface="UD デジタル 教科書体 N-B" panose="02020700000000000000" pitchFamily="17" charset="-128"/>
                <a:cs typeface="Times New Roman" panose="02020603050405020304" pitchFamily="18" charset="0"/>
              </a:rPr>
              <a:t>版</a:t>
            </a:r>
            <a:br>
              <a:rPr lang="en-US" altLang="ja-JP" sz="7200" dirty="0">
                <a:latin typeface="UD デジタル 教科書体 N-B" panose="02020700000000000000" pitchFamily="17" charset="-128"/>
                <a:ea typeface="UD デジタル 教科書体 N-B" panose="02020700000000000000" pitchFamily="17" charset="-128"/>
              </a:rPr>
            </a:br>
            <a:r>
              <a:rPr lang="ja-JP" altLang="en-US" sz="4000" dirty="0">
                <a:latin typeface="UD デジタル 教科書体 N-B" panose="02020700000000000000" pitchFamily="17" charset="-128"/>
                <a:ea typeface="UD デジタル 教科書体 N-B" panose="02020700000000000000" pitchFamily="17" charset="-128"/>
              </a:rPr>
              <a:t>（フォロワーの意識の変化を促すリーダーシップ）</a:t>
            </a:r>
            <a:endParaRPr lang="ja-JP" altLang="en-US" sz="4799" dirty="0">
              <a:latin typeface="Times New Roman" panose="02020603050405020304" pitchFamily="18" charset="0"/>
              <a:ea typeface="UD デジタル 教科書体 NK-B" panose="02020700000000000000" pitchFamily="18" charset="-128"/>
              <a:cs typeface="Times New Roman" panose="02020603050405020304" pitchFamily="18" charset="0"/>
            </a:endParaRPr>
          </a:p>
        </p:txBody>
      </p:sp>
    </p:spTree>
    <p:extLst>
      <p:ext uri="{BB962C8B-B14F-4D97-AF65-F5344CB8AC3E}">
        <p14:creationId xmlns:p14="http://schemas.microsoft.com/office/powerpoint/2010/main" val="2757600998"/>
      </p:ext>
    </p:extLst>
  </p:cSld>
  <p:clrMapOvr>
    <a:masterClrMapping/>
  </p:clrMapOvr>
  <mc:AlternateContent xmlns:mc="http://schemas.openxmlformats.org/markup-compatibility/2006" xmlns:p14="http://schemas.microsoft.com/office/powerpoint/2010/main">
    <mc:Choice Requires="p14">
      <p:transition spd="med" p14:dur="700" advTm="58830">
        <p:fade/>
      </p:transition>
    </mc:Choice>
    <mc:Fallback xmlns="">
      <p:transition spd="med" advTm="5883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タイトル 2">
            <a:extLst>
              <a:ext uri="{FF2B5EF4-FFF2-40B4-BE49-F238E27FC236}">
                <a16:creationId xmlns:a16="http://schemas.microsoft.com/office/drawing/2014/main" id="{E4E8B3C7-A73B-EA20-5503-6FB6D5CAC3C0}"/>
              </a:ext>
            </a:extLst>
          </p:cNvPr>
          <p:cNvSpPr>
            <a:spLocks noGrp="1" noChangeArrowheads="1"/>
          </p:cNvSpPr>
          <p:nvPr>
            <p:ph type="title"/>
          </p:nvPr>
        </p:nvSpPr>
        <p:spPr>
          <a:xfrm>
            <a:off x="10884" y="620485"/>
            <a:ext cx="12192000" cy="816429"/>
          </a:xfrm>
        </p:spPr>
        <p:txBody>
          <a:bodyPr anchor="ctr">
            <a:normAutofit/>
          </a:bodyPr>
          <a:lstStyle/>
          <a:p>
            <a:pPr eaLnBrk="1" hangingPunct="1"/>
            <a:r>
              <a:rPr lang="ja-JP" altLang="en-US" sz="3600" dirty="0">
                <a:latin typeface="UD デジタル 教科書体 NK-B" panose="02020700000000000000" pitchFamily="18" charset="-128"/>
                <a:ea typeface="UD デジタル 教科書体 NK-B" panose="02020700000000000000" pitchFamily="18" charset="-128"/>
              </a:rPr>
              <a:t>リーダーシップとマネジメントの違い</a:t>
            </a:r>
          </a:p>
        </p:txBody>
      </p:sp>
      <p:graphicFrame>
        <p:nvGraphicFramePr>
          <p:cNvPr id="4" name="表 3">
            <a:extLst>
              <a:ext uri="{FF2B5EF4-FFF2-40B4-BE49-F238E27FC236}">
                <a16:creationId xmlns:a16="http://schemas.microsoft.com/office/drawing/2014/main" id="{73368F19-649A-76D4-5353-DE12E357C511}"/>
              </a:ext>
            </a:extLst>
          </p:cNvPr>
          <p:cNvGraphicFramePr>
            <a:graphicFrameLocks noGrp="1"/>
          </p:cNvGraphicFramePr>
          <p:nvPr>
            <p:extLst>
              <p:ext uri="{D42A27DB-BD31-4B8C-83A1-F6EECF244321}">
                <p14:modId xmlns:p14="http://schemas.microsoft.com/office/powerpoint/2010/main" val="3194646803"/>
              </p:ext>
            </p:extLst>
          </p:nvPr>
        </p:nvGraphicFramePr>
        <p:xfrm>
          <a:off x="141513" y="1796144"/>
          <a:ext cx="11930743" cy="4811486"/>
        </p:xfrm>
        <a:graphic>
          <a:graphicData uri="http://schemas.openxmlformats.org/drawingml/2006/table">
            <a:tbl>
              <a:tblPr firstRow="1" firstCol="1" bandRow="1">
                <a:tableStyleId>{5940675A-B579-460E-94D1-54222C63F5DA}</a:tableStyleId>
              </a:tblPr>
              <a:tblGrid>
                <a:gridCol w="4693957">
                  <a:extLst>
                    <a:ext uri="{9D8B030D-6E8A-4147-A177-3AD203B41FA5}">
                      <a16:colId xmlns:a16="http://schemas.microsoft.com/office/drawing/2014/main" val="20000"/>
                    </a:ext>
                  </a:extLst>
                </a:gridCol>
                <a:gridCol w="2428759">
                  <a:extLst>
                    <a:ext uri="{9D8B030D-6E8A-4147-A177-3AD203B41FA5}">
                      <a16:colId xmlns:a16="http://schemas.microsoft.com/office/drawing/2014/main" val="20001"/>
                    </a:ext>
                  </a:extLst>
                </a:gridCol>
                <a:gridCol w="4808027">
                  <a:extLst>
                    <a:ext uri="{9D8B030D-6E8A-4147-A177-3AD203B41FA5}">
                      <a16:colId xmlns:a16="http://schemas.microsoft.com/office/drawing/2014/main" val="20002"/>
                    </a:ext>
                  </a:extLst>
                </a:gridCol>
              </a:tblGrid>
              <a:tr h="4811486">
                <a:tc>
                  <a:txBody>
                    <a:bodyPr/>
                    <a:lstStyle/>
                    <a:p>
                      <a:pPr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動機づけ</a:t>
                      </a:r>
                    </a:p>
                    <a:p>
                      <a:pPr marL="133350" indent="-133350"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・達成感や帰属感、承認欲求、自尊心、自分の人生を自分で切り開いているという実感、理想に従って生きているという思いを満足させる。</a:t>
                      </a:r>
                    </a:p>
                    <a:p>
                      <a:pPr marL="133350" indent="-133350"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・組織を動かしているという実感を与える。</a:t>
                      </a:r>
                    </a:p>
                    <a:p>
                      <a:pPr marL="133350" indent="-133350"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・ビジョンを実現するための取り組みをサポートする。</a:t>
                      </a:r>
                      <a:endPar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cs typeface="Times New Roman"/>
                      </a:endParaRPr>
                    </a:p>
                  </a:txBody>
                  <a:tcPr marL="71841" marR="71841" marT="0" marB="0"/>
                </a:tc>
                <a:tc>
                  <a:txBody>
                    <a:bodyPr/>
                    <a:lstStyle/>
                    <a:p>
                      <a:pPr algn="ctr">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フォロワーへの</a:t>
                      </a:r>
                      <a:endParaRPr lang="en-US" altLang="ja-JP" sz="2400" kern="100" dirty="0">
                        <a:solidFill>
                          <a:schemeClr val="tx2"/>
                        </a:solidFill>
                        <a:effectLst/>
                        <a:latin typeface="UD デジタル 教科書体 N-R" panose="02020400000000000000" pitchFamily="17" charset="-128"/>
                        <a:ea typeface="UD デジタル 教科書体 N-R" panose="02020400000000000000" pitchFamily="17" charset="-128"/>
                      </a:endParaRPr>
                    </a:p>
                    <a:p>
                      <a:pPr algn="ctr">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働きかけ</a:t>
                      </a:r>
                      <a:endPar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cs typeface="Times New Roman"/>
                      </a:endParaRPr>
                    </a:p>
                  </a:txBody>
                  <a:tcPr marL="71841" marR="71841" marT="0" marB="0" anchor="ctr"/>
                </a:tc>
                <a:tc>
                  <a:txBody>
                    <a:bodyPr/>
                    <a:lstStyle/>
                    <a:p>
                      <a:pPr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コントロールと問題解決</a:t>
                      </a:r>
                    </a:p>
                    <a:p>
                      <a:pPr marL="133350" indent="-133350"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・目標と現状のかい離がないかどうかチェックし、かい離があれば必要な行動を取る。</a:t>
                      </a:r>
                    </a:p>
                    <a:p>
                      <a:pPr marL="133350" indent="-133350"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・システムと構造を構築して、毎日の平凡な仕事をうまくこなせるようにする。</a:t>
                      </a:r>
                      <a:endPar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cs typeface="Times New Roman"/>
                      </a:endParaRPr>
                    </a:p>
                  </a:txBody>
                  <a:tcPr marL="71841" marR="71841" marT="0" marB="0"/>
                </a:tc>
                <a:extLst>
                  <a:ext uri="{0D108BD9-81ED-4DB2-BD59-A6C34878D82A}">
                    <a16:rowId xmlns:a16="http://schemas.microsoft.com/office/drawing/2014/main" val="1000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advTm="230195">
        <p:fade/>
      </p:transition>
    </mc:Choice>
    <mc:Fallback xmlns="">
      <p:transition spd="med" advTm="230195">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621FBE2-876A-AD1B-D121-F25C88540548}"/>
              </a:ext>
            </a:extLst>
          </p:cNvPr>
          <p:cNvSpPr>
            <a:spLocks noGrp="1"/>
          </p:cNvSpPr>
          <p:nvPr>
            <p:ph type="title"/>
          </p:nvPr>
        </p:nvSpPr>
        <p:spPr>
          <a:xfrm>
            <a:off x="76200" y="609600"/>
            <a:ext cx="11952514" cy="1066800"/>
          </a:xfrm>
        </p:spPr>
        <p:txBody>
          <a:bodyPr anchor="ctr"/>
          <a:lstStyle/>
          <a:p>
            <a:r>
              <a:rPr kumimoji="1" lang="ja-JP" altLang="en-US" sz="3200" b="0" i="0" u="none" strike="noStrike" kern="1200" cap="none" spc="0" normalizeH="0" baseline="0" noProof="0" dirty="0">
                <a:ln>
                  <a:noFill/>
                </a:ln>
                <a:effectLst/>
                <a:uLnTx/>
                <a:uFillTx/>
                <a:latin typeface="UD デジタル 教科書体 NK-B" panose="02020700000000000000" pitchFamily="18" charset="-128"/>
                <a:ea typeface="UD デジタル 教科書体 NK-B" panose="02020700000000000000" pitchFamily="18" charset="-128"/>
                <a:cs typeface="Times New Roman" panose="02020603050405020304" pitchFamily="18" charset="0"/>
              </a:rPr>
              <a:t>フォロワーがリーダーシップを受け入れる態度</a:t>
            </a:r>
            <a:r>
              <a:rPr lang="ja-JP" altLang="en-US" sz="3200" dirty="0">
                <a:latin typeface="Times New Roman" panose="02020603050405020304" pitchFamily="18" charset="0"/>
                <a:ea typeface="UD デジタル 教科書体 NK-B" panose="02020700000000000000" pitchFamily="18" charset="-128"/>
                <a:cs typeface="Times New Roman" panose="02020603050405020304" pitchFamily="18" charset="0"/>
              </a:rPr>
              <a:t>（ハイフェツ</a:t>
            </a:r>
            <a:r>
              <a:rPr kumimoji="1" lang="en-US" altLang="ja-JP" sz="32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,1994</a:t>
            </a:r>
            <a:r>
              <a:rPr kumimoji="1" lang="ja-JP" altLang="en-US" sz="32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kumimoji="1" lang="ja-JP" altLang="en-US" dirty="0">
              <a:latin typeface="Times New Roman" panose="02020603050405020304" pitchFamily="18" charset="0"/>
              <a:ea typeface="UD デジタル 教科書体 NK-B" panose="02020700000000000000" pitchFamily="18" charset="-128"/>
              <a:cs typeface="Times New Roman" panose="02020603050405020304" pitchFamily="18" charset="0"/>
            </a:endParaRPr>
          </a:p>
        </p:txBody>
      </p:sp>
      <p:sp>
        <p:nvSpPr>
          <p:cNvPr id="3" name="コンテンツ プレースホルダー 2">
            <a:extLst>
              <a:ext uri="{FF2B5EF4-FFF2-40B4-BE49-F238E27FC236}">
                <a16:creationId xmlns:a16="http://schemas.microsoft.com/office/drawing/2014/main" id="{B212EBD9-1BD1-8AE4-3079-498AA97BDD74}"/>
              </a:ext>
            </a:extLst>
          </p:cNvPr>
          <p:cNvSpPr>
            <a:spLocks noGrp="1"/>
          </p:cNvSpPr>
          <p:nvPr>
            <p:ph idx="1"/>
          </p:nvPr>
        </p:nvSpPr>
        <p:spPr>
          <a:xfrm>
            <a:off x="76201" y="1905000"/>
            <a:ext cx="11952514" cy="4114800"/>
          </a:xfrm>
        </p:spPr>
        <p:txBody>
          <a:bodyPr/>
          <a:lstStyle/>
          <a:p>
            <a:pPr eaLnBrk="1" hangingPunct="1"/>
            <a:r>
              <a:rPr lang="ja-JP" altLang="en-US" sz="2800" dirty="0">
                <a:latin typeface="UD デジタル 教科書体 N-R" panose="02020400000000000000" pitchFamily="17" charset="-128"/>
                <a:ea typeface="UD デジタル 教科書体 N-R" panose="02020400000000000000" pitchFamily="17" charset="-128"/>
              </a:rPr>
              <a:t>リーダーシップにおいては、フォロワーが受動的でなく、能動的・自覚的にリーダーについていくことを選んでいるかが重要である。</a:t>
            </a:r>
          </a:p>
          <a:p>
            <a:pPr eaLnBrk="1" hangingPunct="1"/>
            <a:r>
              <a:rPr lang="ja-JP" altLang="en-US" sz="2800" dirty="0">
                <a:latin typeface="UD デジタル 教科書体 N-R" panose="02020400000000000000" pitchFamily="17" charset="-128"/>
                <a:ea typeface="UD デジタル 教科書体 N-R" panose="02020400000000000000" pitchFamily="17" charset="-128"/>
              </a:rPr>
              <a:t>フォロワーは、フォロワーなりに自立している。</a:t>
            </a:r>
          </a:p>
          <a:p>
            <a:pPr eaLnBrk="1" hangingPunct="1"/>
            <a:r>
              <a:rPr lang="ja-JP" altLang="en-US" sz="2800" dirty="0">
                <a:latin typeface="UD デジタル 教科書体 N-R" panose="02020400000000000000" pitchFamily="17" charset="-128"/>
                <a:ea typeface="UD デジタル 教科書体 N-R" panose="02020400000000000000" pitchFamily="17" charset="-128"/>
              </a:rPr>
              <a:t>リーダーシップとは、リーダーがフォロワーを新たな状況に対して積極的に適応していくように促すことである。</a:t>
            </a:r>
          </a:p>
          <a:p>
            <a:endParaRPr kumimoji="1" lang="ja-JP" altLang="en-US" dirty="0"/>
          </a:p>
        </p:txBody>
      </p:sp>
    </p:spTree>
    <p:extLst>
      <p:ext uri="{BB962C8B-B14F-4D97-AF65-F5344CB8AC3E}">
        <p14:creationId xmlns:p14="http://schemas.microsoft.com/office/powerpoint/2010/main" val="120436457"/>
      </p:ext>
    </p:extLst>
  </p:cSld>
  <p:clrMapOvr>
    <a:masterClrMapping/>
  </p:clrMapOvr>
  <mc:AlternateContent xmlns:mc="http://schemas.openxmlformats.org/markup-compatibility/2006" xmlns:p14="http://schemas.microsoft.com/office/powerpoint/2010/main">
    <mc:Choice Requires="p14">
      <p:transition spd="med" p14:dur="700" advTm="176472">
        <p:fade/>
      </p:transition>
    </mc:Choice>
    <mc:Fallback xmlns="">
      <p:transition spd="med" advTm="176472">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5CC8051-EAE1-407C-FA78-CA6F1AF47E39}"/>
              </a:ext>
            </a:extLst>
          </p:cNvPr>
          <p:cNvSpPr>
            <a:spLocks noGrp="1"/>
          </p:cNvSpPr>
          <p:nvPr>
            <p:ph type="title"/>
          </p:nvPr>
        </p:nvSpPr>
        <p:spPr>
          <a:xfrm>
            <a:off x="152400" y="566058"/>
            <a:ext cx="11887200" cy="1066800"/>
          </a:xfrm>
        </p:spPr>
        <p:txBody>
          <a:bodyPr anchor="ctr"/>
          <a:lstStyle/>
          <a:p>
            <a:r>
              <a:rPr lang="ja-JP" altLang="en-US" sz="3200" dirty="0">
                <a:latin typeface="Times New Roman" panose="02020603050405020304" pitchFamily="18" charset="0"/>
                <a:ea typeface="UD デジタル 教科書体 NK-B" panose="02020700000000000000" pitchFamily="18" charset="-128"/>
                <a:cs typeface="Times New Roman" panose="02020603050405020304" pitchFamily="18" charset="0"/>
              </a:rPr>
              <a:t>リーダーシップが求められる状況（ハイフェッツ</a:t>
            </a:r>
            <a:r>
              <a:rPr lang="en-US" altLang="ja-JP" sz="3200" dirty="0">
                <a:latin typeface="Times New Roman" panose="02020603050405020304" pitchFamily="18" charset="0"/>
                <a:ea typeface="UD デジタル 教科書体 NK-B" panose="02020700000000000000" pitchFamily="18" charset="-128"/>
                <a:cs typeface="Times New Roman" panose="02020603050405020304" pitchFamily="18" charset="0"/>
              </a:rPr>
              <a:t> &amp;</a:t>
            </a:r>
            <a:r>
              <a:rPr lang="ja-JP" altLang="en-US" sz="3200" dirty="0">
                <a:latin typeface="Times New Roman" panose="02020603050405020304" pitchFamily="18" charset="0"/>
                <a:ea typeface="UD デジタル 教科書体 NK-B" panose="02020700000000000000" pitchFamily="18" charset="-128"/>
                <a:cs typeface="Times New Roman" panose="02020603050405020304" pitchFamily="18" charset="0"/>
              </a:rPr>
              <a:t>リンスキー</a:t>
            </a:r>
            <a:r>
              <a:rPr lang="en-US" altLang="ja-JP" sz="3200" dirty="0">
                <a:latin typeface="Times New Roman" panose="02020603050405020304" pitchFamily="18" charset="0"/>
                <a:ea typeface="UD デジタル 教科書体 NK-B" panose="02020700000000000000" pitchFamily="18" charset="-128"/>
                <a:cs typeface="Times New Roman" panose="02020603050405020304" pitchFamily="18" charset="0"/>
              </a:rPr>
              <a:t>,2002</a:t>
            </a:r>
            <a:r>
              <a:rPr lang="ja-JP" altLang="en-US" sz="32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kumimoji="1" lang="ja-JP" altLang="en-US" dirty="0"/>
          </a:p>
        </p:txBody>
      </p:sp>
      <p:graphicFrame>
        <p:nvGraphicFramePr>
          <p:cNvPr id="4" name="表 4">
            <a:extLst>
              <a:ext uri="{FF2B5EF4-FFF2-40B4-BE49-F238E27FC236}">
                <a16:creationId xmlns:a16="http://schemas.microsoft.com/office/drawing/2014/main" id="{41A2A1C3-5A47-FFC4-45E4-158577976BB4}"/>
              </a:ext>
            </a:extLst>
          </p:cNvPr>
          <p:cNvGraphicFramePr>
            <a:graphicFrameLocks noGrp="1"/>
          </p:cNvGraphicFramePr>
          <p:nvPr/>
        </p:nvGraphicFramePr>
        <p:xfrm>
          <a:off x="152400" y="1868345"/>
          <a:ext cx="11887200" cy="4761057"/>
        </p:xfrm>
        <a:graphic>
          <a:graphicData uri="http://schemas.openxmlformats.org/drawingml/2006/table">
            <a:tbl>
              <a:tblPr firstRow="1" bandRow="1">
                <a:tableStyleId>{6E25E649-3F16-4E02-A733-19D2CDBF48F0}</a:tableStyleId>
              </a:tblPr>
              <a:tblGrid>
                <a:gridCol w="2047620">
                  <a:extLst>
                    <a:ext uri="{9D8B030D-6E8A-4147-A177-3AD203B41FA5}">
                      <a16:colId xmlns:a16="http://schemas.microsoft.com/office/drawing/2014/main" val="3335005137"/>
                    </a:ext>
                  </a:extLst>
                </a:gridCol>
                <a:gridCol w="4919790">
                  <a:extLst>
                    <a:ext uri="{9D8B030D-6E8A-4147-A177-3AD203B41FA5}">
                      <a16:colId xmlns:a16="http://schemas.microsoft.com/office/drawing/2014/main" val="3448846795"/>
                    </a:ext>
                  </a:extLst>
                </a:gridCol>
                <a:gridCol w="4919790">
                  <a:extLst>
                    <a:ext uri="{9D8B030D-6E8A-4147-A177-3AD203B41FA5}">
                      <a16:colId xmlns:a16="http://schemas.microsoft.com/office/drawing/2014/main" val="88364250"/>
                    </a:ext>
                  </a:extLst>
                </a:gridCol>
              </a:tblGrid>
              <a:tr h="1587019">
                <a:tc>
                  <a:txBody>
                    <a:bodyPr/>
                    <a:lstStyle/>
                    <a:p>
                      <a:pPr algn="ctr"/>
                      <a:endParaRPr kumimoji="1" lang="ja-JP" altLang="en-US"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800" dirty="0">
                          <a:solidFill>
                            <a:schemeClr val="tx1"/>
                          </a:solidFill>
                          <a:latin typeface="UD デジタル 教科書体 NK-B" panose="02020700000000000000" pitchFamily="18" charset="-128"/>
                          <a:ea typeface="UD デジタル 教科書体 NK-B" panose="02020700000000000000" pitchFamily="18" charset="-128"/>
                        </a:rPr>
                        <a:t>どのような仕事か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800" dirty="0">
                          <a:solidFill>
                            <a:schemeClr val="tx1"/>
                          </a:solidFill>
                          <a:latin typeface="UD デジタル 教科書体 NK-B" panose="02020700000000000000" pitchFamily="18" charset="-128"/>
                          <a:ea typeface="UD デジタル 教科書体 NK-B" panose="02020700000000000000" pitchFamily="18" charset="-128"/>
                        </a:rPr>
                        <a:t>誰が行うのか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17778446"/>
                  </a:ext>
                </a:extLst>
              </a:tr>
              <a:tr h="1587019">
                <a:tc>
                  <a:txBody>
                    <a:bodyPr/>
                    <a:lstStyle/>
                    <a:p>
                      <a:pPr algn="ctr"/>
                      <a:r>
                        <a:rPr kumimoji="1" lang="ja-JP" altLang="en-US" sz="2800" dirty="0">
                          <a:latin typeface="UD デジタル 教科書体 NK-B" panose="02020700000000000000" pitchFamily="18" charset="-128"/>
                          <a:ea typeface="UD デジタル 教科書体 NK-B" panose="02020700000000000000" pitchFamily="18" charset="-128"/>
                        </a:rPr>
                        <a:t>技術的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800" dirty="0">
                          <a:solidFill>
                            <a:schemeClr val="tx1"/>
                          </a:solidFill>
                          <a:latin typeface="UD デジタル 教科書体 NK-B" panose="02020700000000000000" pitchFamily="18" charset="-128"/>
                          <a:ea typeface="UD デジタル 教科書体 NK-B" panose="02020700000000000000" pitchFamily="18" charset="-128"/>
                        </a:rPr>
                        <a:t>現状のノウハウを当てはめる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800" dirty="0">
                          <a:solidFill>
                            <a:schemeClr val="tx1"/>
                          </a:solidFill>
                          <a:latin typeface="UD デジタル 教科書体 NK-B" panose="02020700000000000000" pitchFamily="18" charset="-128"/>
                          <a:ea typeface="UD デジタル 教科書体 NK-B" panose="02020700000000000000" pitchFamily="18" charset="-128"/>
                        </a:rPr>
                        <a:t>権限を持った人物</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63003337"/>
                  </a:ext>
                </a:extLst>
              </a:tr>
              <a:tr h="1587019">
                <a:tc>
                  <a:txBody>
                    <a:bodyPr/>
                    <a:lstStyle/>
                    <a:p>
                      <a:pPr algn="ctr"/>
                      <a:r>
                        <a:rPr kumimoji="1" lang="ja-JP" altLang="en-US" sz="2800" dirty="0">
                          <a:latin typeface="UD デジタル 教科書体 NK-B" panose="02020700000000000000" pitchFamily="18" charset="-128"/>
                          <a:ea typeface="UD デジタル 教科書体 NK-B" panose="02020700000000000000" pitchFamily="18" charset="-128"/>
                        </a:rPr>
                        <a:t>適応的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800" dirty="0">
                          <a:solidFill>
                            <a:schemeClr val="tx1"/>
                          </a:solidFill>
                          <a:latin typeface="UD デジタル 教科書体 NK-B" panose="02020700000000000000" pitchFamily="18" charset="-128"/>
                          <a:ea typeface="UD デジタル 教科書体 NK-B" panose="02020700000000000000" pitchFamily="18" charset="-128"/>
                        </a:rPr>
                        <a:t>新たな方法を学ぶ</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2800" dirty="0">
                          <a:solidFill>
                            <a:schemeClr val="tx1"/>
                          </a:solidFill>
                          <a:latin typeface="UD デジタル 教科書体 NK-B" panose="02020700000000000000" pitchFamily="18" charset="-128"/>
                          <a:ea typeface="UD デジタル 教科書体 NK-B" panose="02020700000000000000" pitchFamily="18" charset="-128"/>
                        </a:rPr>
                        <a:t>問題に関わる全ての人々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97021182"/>
                  </a:ext>
                </a:extLst>
              </a:tr>
            </a:tbl>
          </a:graphicData>
        </a:graphic>
      </p:graphicFrame>
    </p:spTree>
    <p:extLst>
      <p:ext uri="{BB962C8B-B14F-4D97-AF65-F5344CB8AC3E}">
        <p14:creationId xmlns:p14="http://schemas.microsoft.com/office/powerpoint/2010/main" val="3140376427"/>
      </p:ext>
    </p:extLst>
  </p:cSld>
  <p:clrMapOvr>
    <a:masterClrMapping/>
  </p:clrMapOvr>
  <mc:AlternateContent xmlns:mc="http://schemas.openxmlformats.org/markup-compatibility/2006" xmlns:p14="http://schemas.microsoft.com/office/powerpoint/2010/main">
    <mc:Choice Requires="p14">
      <p:transition spd="med" p14:dur="700" advTm="160114">
        <p:fade/>
      </p:transition>
    </mc:Choice>
    <mc:Fallback xmlns="">
      <p:transition spd="med" advTm="160114">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0FA9081F-2E2B-6965-71C6-94A5CCFBA65D}"/>
              </a:ext>
            </a:extLst>
          </p:cNvPr>
          <p:cNvSpPr>
            <a:spLocks noGrp="1"/>
          </p:cNvSpPr>
          <p:nvPr>
            <p:ph type="title"/>
          </p:nvPr>
        </p:nvSpPr>
        <p:spPr>
          <a:xfrm>
            <a:off x="0" y="609600"/>
            <a:ext cx="12072257" cy="1066800"/>
          </a:xfrm>
        </p:spPr>
        <p:txBody>
          <a:bodyPr>
            <a:normAutofit fontScale="90000"/>
          </a:bodyPr>
          <a:lstStyle/>
          <a:p>
            <a:r>
              <a:rPr lang="ja-JP" altLang="en-US" sz="4000" b="0" spc="0" dirty="0">
                <a:latin typeface="Times New Roman" panose="02020603050405020304" pitchFamily="18" charset="0"/>
                <a:ea typeface="UD デジタル 教科書体 NK-B" panose="02020700000000000000" pitchFamily="18" charset="-128"/>
                <a:cs typeface="Times New Roman" panose="02020603050405020304" pitchFamily="18" charset="0"/>
              </a:rPr>
              <a:t>アダプティブ・リーダーシップ</a:t>
            </a:r>
            <a:br>
              <a:rPr lang="en-US" altLang="ja-JP" sz="4000" b="0" spc="0" dirty="0">
                <a:latin typeface="Times New Roman" panose="02020603050405020304" pitchFamily="18" charset="0"/>
                <a:ea typeface="UD デジタル 教科書体 NK-B" panose="02020700000000000000" pitchFamily="18" charset="-128"/>
                <a:cs typeface="Times New Roman" panose="02020603050405020304" pitchFamily="18" charset="0"/>
              </a:rPr>
            </a:br>
            <a:r>
              <a:rPr lang="ja-JP" altLang="en-US" sz="4000" b="0" spc="0" dirty="0">
                <a:latin typeface="Times New Roman" panose="02020603050405020304" pitchFamily="18" charset="0"/>
                <a:ea typeface="UD デジタル 教科書体 NK-B" panose="02020700000000000000" pitchFamily="18" charset="-128"/>
                <a:cs typeface="Times New Roman" panose="02020603050405020304" pitchFamily="18" charset="0"/>
              </a:rPr>
              <a:t>（ハイフェッツ</a:t>
            </a:r>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r>
              <a:rPr lang="ja-JP" altLang="en-US" sz="4000" b="0" spc="0" dirty="0">
                <a:latin typeface="Times New Roman" panose="02020603050405020304" pitchFamily="18" charset="0"/>
                <a:ea typeface="UD デジタル 教科書体 NK-B" panose="02020700000000000000" pitchFamily="18" charset="-128"/>
                <a:cs typeface="Times New Roman" panose="02020603050405020304" pitchFamily="18" charset="0"/>
              </a:rPr>
              <a:t>リンスキー</a:t>
            </a:r>
            <a:r>
              <a:rPr lang="en-US" altLang="ja-JP" sz="4000" dirty="0">
                <a:latin typeface="Times New Roman" panose="02020603050405020304" pitchFamily="18" charset="0"/>
                <a:ea typeface="UD デジタル 教科書体 NK-B" panose="02020700000000000000" pitchFamily="18" charset="-128"/>
                <a:cs typeface="Times New Roman" panose="02020603050405020304" pitchFamily="18" charset="0"/>
              </a:rPr>
              <a:t>&amp;</a:t>
            </a:r>
            <a:r>
              <a:rPr lang="ja-JP" altLang="en-US" sz="4000" dirty="0">
                <a:latin typeface="Times New Roman" panose="02020603050405020304" pitchFamily="18" charset="0"/>
                <a:ea typeface="UD デジタル 教科書体 NK-B" panose="02020700000000000000" pitchFamily="18" charset="-128"/>
                <a:cs typeface="Times New Roman" panose="02020603050405020304" pitchFamily="18" charset="0"/>
              </a:rPr>
              <a:t>グラショー</a:t>
            </a:r>
            <a:r>
              <a:rPr lang="en-US" altLang="ja-JP" sz="4000" b="0" spc="0" dirty="0">
                <a:latin typeface="Times New Roman" panose="02020603050405020304" pitchFamily="18" charset="0"/>
                <a:ea typeface="UD デジタル 教科書体 NK-B" panose="02020700000000000000" pitchFamily="18" charset="-128"/>
                <a:cs typeface="Times New Roman" panose="02020603050405020304" pitchFamily="18" charset="0"/>
              </a:rPr>
              <a:t>2009</a:t>
            </a:r>
            <a:r>
              <a:rPr lang="ja-JP" altLang="en-US" sz="4000" b="0" spc="0" dirty="0">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lang="ja-JP" altLang="en-US" sz="4000" dirty="0"/>
          </a:p>
        </p:txBody>
      </p:sp>
      <p:sp>
        <p:nvSpPr>
          <p:cNvPr id="4" name="コンテンツ プレースホルダー 3">
            <a:extLst>
              <a:ext uri="{FF2B5EF4-FFF2-40B4-BE49-F238E27FC236}">
                <a16:creationId xmlns:a16="http://schemas.microsoft.com/office/drawing/2014/main" id="{956A34CB-3EEC-6430-A920-7B0C83D73CDD}"/>
              </a:ext>
            </a:extLst>
          </p:cNvPr>
          <p:cNvSpPr>
            <a:spLocks noGrp="1"/>
          </p:cNvSpPr>
          <p:nvPr>
            <p:ph idx="1"/>
          </p:nvPr>
        </p:nvSpPr>
        <p:spPr>
          <a:xfrm>
            <a:off x="182881" y="1905000"/>
            <a:ext cx="11820648" cy="4114800"/>
          </a:xfrm>
        </p:spPr>
        <p:txBody>
          <a:bodyPr anchor="t"/>
          <a:lstStyle/>
          <a:p>
            <a:pPr eaLnBrk="1" hangingPunct="1"/>
            <a:r>
              <a:rPr lang="ja-JP" altLang="en-US" sz="3200" dirty="0">
                <a:latin typeface="UD デジタル 教科書体 N-R" panose="02020400000000000000" pitchFamily="17" charset="-128"/>
                <a:ea typeface="UD デジタル 教科書体 N-R" panose="02020400000000000000" pitchFamily="17" charset="-128"/>
              </a:rPr>
              <a:t>バルコニーに上がる</a:t>
            </a:r>
          </a:p>
          <a:p>
            <a:pPr eaLnBrk="1" hangingPunct="1"/>
            <a:r>
              <a:rPr lang="ja-JP" altLang="en-US" sz="3200" dirty="0">
                <a:latin typeface="UD デジタル 教科書体 N-R" panose="02020400000000000000" pitchFamily="17" charset="-128"/>
                <a:ea typeface="UD デジタル 教科書体 N-R" panose="02020400000000000000" pitchFamily="17" charset="-128"/>
              </a:rPr>
              <a:t>適応への挑戦を見極める。</a:t>
            </a:r>
          </a:p>
          <a:p>
            <a:pPr eaLnBrk="1" hangingPunct="1"/>
            <a:r>
              <a:rPr lang="ja-JP" altLang="en-US" sz="3200" dirty="0">
                <a:latin typeface="UD デジタル 教科書体 N-R" panose="02020400000000000000" pitchFamily="17" charset="-128"/>
                <a:ea typeface="UD デジタル 教科書体 N-R" panose="02020400000000000000" pitchFamily="17" charset="-128"/>
              </a:rPr>
              <a:t>メンバーの苦痛・苦悩を調整する。</a:t>
            </a:r>
          </a:p>
          <a:p>
            <a:pPr eaLnBrk="1" hangingPunct="1"/>
            <a:r>
              <a:rPr lang="ja-JP" altLang="en-US" sz="3200" dirty="0">
                <a:latin typeface="UD デジタル 教科書体 N-R" panose="02020400000000000000" pitchFamily="17" charset="-128"/>
                <a:ea typeface="UD デジタル 教科書体 N-R" panose="02020400000000000000" pitchFamily="17" charset="-128"/>
              </a:rPr>
              <a:t>鍛錬された注意力を持ちつづける。</a:t>
            </a:r>
          </a:p>
          <a:p>
            <a:pPr eaLnBrk="1" hangingPunct="1"/>
            <a:r>
              <a:rPr lang="ja-JP" altLang="en-US" sz="3200" dirty="0">
                <a:latin typeface="UD デジタル 教科書体 N-R" panose="02020400000000000000" pitchFamily="17" charset="-128"/>
                <a:ea typeface="UD デジタル 教科書体 N-R" panose="02020400000000000000" pitchFamily="17" charset="-128"/>
              </a:rPr>
              <a:t>仕事の責任を人々のもとにもどす。</a:t>
            </a:r>
          </a:p>
          <a:p>
            <a:pPr eaLnBrk="1" hangingPunct="1"/>
            <a:r>
              <a:rPr lang="ja-JP" altLang="en-US" sz="3200" dirty="0">
                <a:latin typeface="UD デジタル 教科書体 N-R" panose="02020400000000000000" pitchFamily="17" charset="-128"/>
                <a:ea typeface="UD デジタル 教科書体 N-R" panose="02020400000000000000" pitchFamily="17" charset="-128"/>
              </a:rPr>
              <a:t>組織の中からやがて聞こえてくるリーダーシップの産声を守り育てる。</a:t>
            </a:r>
          </a:p>
          <a:p>
            <a:endParaRPr lang="ja-JP" altLang="en-US" dirty="0"/>
          </a:p>
        </p:txBody>
      </p:sp>
    </p:spTree>
    <p:extLst>
      <p:ext uri="{BB962C8B-B14F-4D97-AF65-F5344CB8AC3E}">
        <p14:creationId xmlns:p14="http://schemas.microsoft.com/office/powerpoint/2010/main" val="2507044775"/>
      </p:ext>
    </p:extLst>
  </p:cSld>
  <p:clrMapOvr>
    <a:masterClrMapping/>
  </p:clrMapOvr>
  <mc:AlternateContent xmlns:mc="http://schemas.openxmlformats.org/markup-compatibility/2006" xmlns:p14="http://schemas.microsoft.com/office/powerpoint/2010/main">
    <mc:Choice Requires="p14">
      <p:transition spd="med" p14:dur="700" advTm="370911">
        <p:fade/>
      </p:transition>
    </mc:Choice>
    <mc:Fallback xmlns="">
      <p:transition spd="med" advTm="370911">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CFB2ED4-B78D-2519-C83E-1AB480A3D256}"/>
              </a:ext>
            </a:extLst>
          </p:cNvPr>
          <p:cNvSpPr>
            <a:spLocks noGrp="1"/>
          </p:cNvSpPr>
          <p:nvPr>
            <p:ph type="title"/>
          </p:nvPr>
        </p:nvSpPr>
        <p:spPr>
          <a:xfrm>
            <a:off x="609600" y="603504"/>
            <a:ext cx="10972801" cy="1066800"/>
          </a:xfrm>
        </p:spPr>
        <p:txBody>
          <a:bodyPr/>
          <a:lstStyle/>
          <a:p>
            <a:r>
              <a:rPr kumimoji="1" lang="ja-JP" altLang="en-US" dirty="0">
                <a:latin typeface="UD デジタル 教科書体 N-B" panose="02020700000000000000" pitchFamily="17" charset="-128"/>
                <a:ea typeface="UD デジタル 教科書体 N-B" panose="02020700000000000000" pitchFamily="17" charset="-128"/>
              </a:rPr>
              <a:t>参考文献</a:t>
            </a:r>
          </a:p>
        </p:txBody>
      </p:sp>
      <p:sp>
        <p:nvSpPr>
          <p:cNvPr id="3" name="コンテンツ プレースホルダー 2">
            <a:extLst>
              <a:ext uri="{FF2B5EF4-FFF2-40B4-BE49-F238E27FC236}">
                <a16:creationId xmlns:a16="http://schemas.microsoft.com/office/drawing/2014/main" id="{52FEE8AC-D4AA-D78C-E7BE-7E10A7F8F010}"/>
              </a:ext>
            </a:extLst>
          </p:cNvPr>
          <p:cNvSpPr>
            <a:spLocks noGrp="1"/>
          </p:cNvSpPr>
          <p:nvPr>
            <p:ph idx="1"/>
          </p:nvPr>
        </p:nvSpPr>
        <p:spPr>
          <a:xfrm>
            <a:off x="609600" y="1670304"/>
            <a:ext cx="10972801" cy="5077968"/>
          </a:xfrm>
        </p:spPr>
        <p:txBody>
          <a:bodyPr>
            <a:normAutofit/>
          </a:bodyPr>
          <a:lstStyle/>
          <a:p>
            <a:pPr marL="109695" indent="0">
              <a:buNone/>
            </a:pP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Avolio, B.J. </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2011</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Full Range Leadership Development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2</a:t>
            </a:r>
            <a:r>
              <a:rPr lang="en-US" altLang="ja-JP" sz="1600" baseline="30000" dirty="0">
                <a:latin typeface="Times New Roman" panose="02020603050405020304" pitchFamily="18" charset="0"/>
                <a:ea typeface="UD デジタル 教科書体 N-R" panose="02020400000000000000" pitchFamily="17" charset="-128"/>
                <a:cs typeface="Times New Roman" panose="02020603050405020304" pitchFamily="18" charset="0"/>
              </a:rPr>
              <a:t>nd</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ed., Sage Publications.</a:t>
            </a:r>
            <a:endPar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en-US" altLang="ja-JP" sz="1600" dirty="0">
                <a:latin typeface="Times New Roman" panose="02020603050405020304" pitchFamily="18" charset="0"/>
                <a:cs typeface="Times New Roman" panose="02020603050405020304" pitchFamily="18" charset="0"/>
              </a:rPr>
              <a:t>Bass, B.M.</a:t>
            </a:r>
            <a:r>
              <a:rPr lang="ja-JP" altLang="en-US" sz="1600" dirty="0">
                <a:latin typeface="Times New Roman" panose="02020603050405020304" pitchFamily="18" charset="0"/>
                <a:cs typeface="Times New Roman" panose="02020603050405020304" pitchFamily="18" charset="0"/>
              </a:rPr>
              <a:t>（</a:t>
            </a:r>
            <a:r>
              <a:rPr lang="en-US" altLang="ja-JP" sz="1600" dirty="0">
                <a:latin typeface="Times New Roman" panose="02020603050405020304" pitchFamily="18" charset="0"/>
                <a:cs typeface="Times New Roman" panose="02020603050405020304" pitchFamily="18" charset="0"/>
              </a:rPr>
              <a:t>1985)  </a:t>
            </a:r>
            <a:r>
              <a:rPr lang="en-US" altLang="ja-JP" sz="1600" i="1" dirty="0">
                <a:latin typeface="Times New Roman" panose="02020603050405020304" pitchFamily="18" charset="0"/>
                <a:cs typeface="Times New Roman" panose="02020603050405020304" pitchFamily="18" charset="0"/>
              </a:rPr>
              <a:t>Leadership and Performance Beyond Expectations</a:t>
            </a:r>
            <a:r>
              <a:rPr lang="en-US" altLang="ja-JP" sz="1600" dirty="0">
                <a:latin typeface="Times New Roman" panose="02020603050405020304" pitchFamily="18" charset="0"/>
                <a:cs typeface="Times New Roman" panose="02020603050405020304" pitchFamily="18" charset="0"/>
              </a:rPr>
              <a:t>. New York: Free Press.</a:t>
            </a:r>
            <a:endParaRPr lang="ja-JP" altLang="ja-JP" sz="1600" dirty="0">
              <a:latin typeface="Times New Roman" panose="02020603050405020304" pitchFamily="18" charset="0"/>
              <a:cs typeface="Times New Roman" panose="02020603050405020304" pitchFamily="18" charset="0"/>
            </a:endParaRPr>
          </a:p>
          <a:p>
            <a:pPr marL="109695" indent="0">
              <a:buNone/>
            </a:pPr>
            <a:r>
              <a:rPr lang="en-US" altLang="ja-JP" sz="1600" dirty="0">
                <a:latin typeface="Times New Roman" panose="02020603050405020304" pitchFamily="18" charset="0"/>
                <a:cs typeface="Times New Roman" panose="02020603050405020304" pitchFamily="18" charset="0"/>
              </a:rPr>
              <a:t>Bass, B.M. &amp; Avolio, B.J. </a:t>
            </a:r>
            <a:r>
              <a:rPr lang="ja-JP" altLang="en-US" sz="1600" dirty="0">
                <a:latin typeface="Times New Roman" panose="02020603050405020304" pitchFamily="18" charset="0"/>
                <a:cs typeface="Times New Roman" panose="02020603050405020304" pitchFamily="18" charset="0"/>
              </a:rPr>
              <a:t>（</a:t>
            </a:r>
            <a:r>
              <a:rPr lang="en-US" altLang="ja-JP" sz="1600" dirty="0">
                <a:latin typeface="Times New Roman" panose="02020603050405020304" pitchFamily="18" charset="0"/>
                <a:cs typeface="Times New Roman" panose="02020603050405020304" pitchFamily="18" charset="0"/>
              </a:rPr>
              <a:t>1993</a:t>
            </a:r>
            <a:r>
              <a:rPr lang="ja-JP" altLang="en-US" sz="1600" dirty="0">
                <a:latin typeface="Times New Roman" panose="02020603050405020304" pitchFamily="18" charset="0"/>
                <a:cs typeface="Times New Roman" panose="02020603050405020304" pitchFamily="18" charset="0"/>
              </a:rPr>
              <a:t>）</a:t>
            </a:r>
            <a:r>
              <a:rPr lang="en-US" altLang="ja-JP" sz="1600" dirty="0">
                <a:latin typeface="Times New Roman" panose="02020603050405020304" pitchFamily="18" charset="0"/>
                <a:cs typeface="Times New Roman" panose="02020603050405020304" pitchFamily="18" charset="0"/>
              </a:rPr>
              <a:t> “Transformational Leadership: A Response to Critiques.” in M. </a:t>
            </a:r>
            <a:r>
              <a:rPr lang="en-US" altLang="ja-JP" sz="1600" dirty="0" err="1">
                <a:latin typeface="Times New Roman" panose="02020603050405020304" pitchFamily="18" charset="0"/>
                <a:cs typeface="Times New Roman" panose="02020603050405020304" pitchFamily="18" charset="0"/>
              </a:rPr>
              <a:t>Chemers</a:t>
            </a:r>
            <a:r>
              <a:rPr lang="en-US" altLang="ja-JP" sz="1600" dirty="0">
                <a:latin typeface="Times New Roman" panose="02020603050405020304" pitchFamily="18" charset="0"/>
                <a:cs typeface="Times New Roman" panose="02020603050405020304" pitchFamily="18" charset="0"/>
              </a:rPr>
              <a:t> &amp; R. Ayman (eds.) </a:t>
            </a:r>
            <a:r>
              <a:rPr lang="ja-JP" altLang="en-US" sz="1600" dirty="0">
                <a:latin typeface="Times New Roman" panose="02020603050405020304" pitchFamily="18" charset="0"/>
                <a:cs typeface="Times New Roman" panose="02020603050405020304" pitchFamily="18" charset="0"/>
              </a:rPr>
              <a:t>　</a:t>
            </a:r>
            <a:endParaRPr lang="en-US" altLang="ja-JP" sz="1600" dirty="0">
              <a:latin typeface="Times New Roman" panose="02020603050405020304" pitchFamily="18" charset="0"/>
              <a:cs typeface="Times New Roman" panose="02020603050405020304" pitchFamily="18" charset="0"/>
            </a:endParaRPr>
          </a:p>
          <a:p>
            <a:pPr marL="109695" indent="0">
              <a:buNone/>
            </a:pPr>
            <a:r>
              <a:rPr lang="ja-JP" altLang="en-US" sz="1600" i="1" dirty="0">
                <a:latin typeface="Times New Roman" panose="02020603050405020304" pitchFamily="18" charset="0"/>
                <a:cs typeface="Times New Roman" panose="02020603050405020304" pitchFamily="18" charset="0"/>
              </a:rPr>
              <a:t>　</a:t>
            </a:r>
            <a:r>
              <a:rPr lang="en-US" altLang="ja-JP" sz="1600" i="1" dirty="0">
                <a:latin typeface="Times New Roman" panose="02020603050405020304" pitchFamily="18" charset="0"/>
                <a:cs typeface="Times New Roman" panose="02020603050405020304" pitchFamily="18" charset="0"/>
              </a:rPr>
              <a:t>Leadership Theory and Research: Perspectives and Direction,</a:t>
            </a:r>
            <a:r>
              <a:rPr lang="en-US" altLang="ja-JP" sz="1600" dirty="0">
                <a:latin typeface="Times New Roman" panose="02020603050405020304" pitchFamily="18" charset="0"/>
                <a:cs typeface="Times New Roman" panose="02020603050405020304" pitchFamily="18" charset="0"/>
              </a:rPr>
              <a:t> pp.49-80. San Diego: Academic Press.</a:t>
            </a:r>
            <a:endParaRPr lang="ja-JP" altLang="ja-JP" sz="1600" dirty="0">
              <a:latin typeface="Times New Roman" panose="02020603050405020304" pitchFamily="18" charset="0"/>
              <a:cs typeface="Times New Roman" panose="02020603050405020304" pitchFamily="18" charset="0"/>
            </a:endParaRPr>
          </a:p>
          <a:p>
            <a:pPr marL="109695" indent="0">
              <a:buNone/>
            </a:pP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Burns, J.M.</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1978</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Leadership,</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New York: Harper &amp; Row</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p>
          <a:p>
            <a:pPr marL="109695" indent="0">
              <a:buNone/>
            </a:pP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Heifetz, R. A.</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1994</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Leadership without Easy Answers, </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Harvard University Press. </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幸田シャーミン訳『リーダーシップと</a:t>
            </a:r>
            <a:endPar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は何か！』産能大学出版部</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,1996</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Heifetz, R. A. &amp; M. Linsky .</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2002</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Leadership on the Line.</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Harvard University Press.</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竹中平蔵</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監訳</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『最前線のリー</a:t>
            </a:r>
            <a:endPar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ダーシップ』ファーストプレス</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,2007</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Heifetz, R. A.,M. Linsky &amp; A. Glashow. </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2009</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The Practice of Adaptive Leadership</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Harvard Business Press.</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水上雅人 訳</a:t>
            </a:r>
            <a:endPar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『最難関のリーダーシップ</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変革をやり遂げる意思とスキル</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』英治出版</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2017</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Kotter, J.P. (1999). </a:t>
            </a:r>
            <a:r>
              <a:rPr lang="en-US" altLang="ja-JP" sz="1600" i="1" dirty="0">
                <a:latin typeface="Times New Roman" panose="02020603050405020304" pitchFamily="18" charset="0"/>
                <a:ea typeface="UD デジタル 教科書体 N-R" panose="02020400000000000000" pitchFamily="17" charset="-128"/>
                <a:cs typeface="Times New Roman" panose="02020603050405020304" pitchFamily="18" charset="0"/>
              </a:rPr>
              <a:t>On What Leaders Really Do</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Harvard Business School Press. </a:t>
            </a:r>
            <a:r>
              <a:rPr lang="ja-JP" altLang="en-US" sz="160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1600">
                <a:latin typeface="Times New Roman" panose="02020603050405020304" pitchFamily="18" charset="0"/>
                <a:ea typeface="UD デジタル 教科書体 N-R" panose="02020400000000000000" pitchFamily="17" charset="-128"/>
                <a:cs typeface="Times New Roman" panose="02020603050405020304" pitchFamily="18" charset="0"/>
              </a:rPr>
              <a:t>DIAMOND</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ハーバード・ビジネスレビュー</a:t>
            </a:r>
            <a:endPar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編集部・黒田由貴子・有賀裕子 訳『リーダーシップ論</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人と組織を動かす能力</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第</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2</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版』ダイヤモンド社</a:t>
            </a:r>
            <a:r>
              <a:rPr lang="en-US"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 2012</a:t>
            </a:r>
            <a:r>
              <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rPr>
              <a:t>年</a:t>
            </a:r>
            <a:r>
              <a:rPr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rPr>
              <a:t>）</a:t>
            </a:r>
            <a:endPar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endParaRPr lang="ja-JP" altLang="ja-JP"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marL="109695" indent="0">
              <a:buNone/>
            </a:pPr>
            <a:endParaRPr kumimoji="1" lang="ja-JP" altLang="en-US" sz="16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p:txBody>
      </p:sp>
    </p:spTree>
    <p:extLst>
      <p:ext uri="{BB962C8B-B14F-4D97-AF65-F5344CB8AC3E}">
        <p14:creationId xmlns:p14="http://schemas.microsoft.com/office/powerpoint/2010/main" val="933333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0650D25-537C-6270-2863-EF7FB54D4BC1}"/>
              </a:ext>
            </a:extLst>
          </p:cNvPr>
          <p:cNvSpPr>
            <a:spLocks noGrp="1"/>
          </p:cNvSpPr>
          <p:nvPr>
            <p:ph type="title"/>
          </p:nvPr>
        </p:nvSpPr>
        <p:spPr>
          <a:xfrm>
            <a:off x="97971" y="609600"/>
            <a:ext cx="11985172" cy="1066800"/>
          </a:xfrm>
        </p:spPr>
        <p:txBody>
          <a:bodyPr anchor="ctr">
            <a:normAutofit fontScale="90000"/>
          </a:bodyPr>
          <a:lstStyle/>
          <a:p>
            <a:r>
              <a:rPr kumimoji="1" lang="ja-JP" altLang="en-US" sz="3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変革型リーダーシップと交換型リーダーシップ</a:t>
            </a:r>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（バーンズ</a:t>
            </a:r>
            <a:r>
              <a:rPr kumimoji="1" lang="en-US" altLang="ja-JP" sz="3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,1978</a:t>
            </a:r>
            <a:r>
              <a:rPr kumimoji="1" lang="ja-JP" altLang="en-US" sz="3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kumimoji="1" lang="ja-JP" altLang="en-US" sz="3600" dirty="0"/>
          </a:p>
        </p:txBody>
      </p:sp>
      <p:sp>
        <p:nvSpPr>
          <p:cNvPr id="3" name="コンテンツ プレースホルダー 2">
            <a:extLst>
              <a:ext uri="{FF2B5EF4-FFF2-40B4-BE49-F238E27FC236}">
                <a16:creationId xmlns:a16="http://schemas.microsoft.com/office/drawing/2014/main" id="{3CCB92F9-A70D-D604-B854-CACAC72CF5EA}"/>
              </a:ext>
            </a:extLst>
          </p:cNvPr>
          <p:cNvSpPr>
            <a:spLocks noGrp="1"/>
          </p:cNvSpPr>
          <p:nvPr>
            <p:ph idx="1"/>
          </p:nvPr>
        </p:nvSpPr>
        <p:spPr>
          <a:xfrm>
            <a:off x="1894114" y="1905000"/>
            <a:ext cx="8775079" cy="4114800"/>
          </a:xfrm>
        </p:spPr>
        <p:txBody>
          <a:bodyPr/>
          <a:lstStyle/>
          <a:p>
            <a:pPr marL="109537"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2800" b="0" i="0" u="none" strike="noStrike" kern="120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rPr>
              <a:t>決められたことをきちんとやるリーダーシップ</a:t>
            </a:r>
            <a:endParaRPr kumimoji="1" lang="en-US" altLang="ja-JP" sz="2800" b="0" i="0" u="none" strike="noStrike" kern="120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endParaRPr>
          </a:p>
          <a:p>
            <a:pPr marL="109537"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800" b="0" i="0" u="none" strike="noStrike" kern="120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rPr>
              <a:t>(</a:t>
            </a:r>
            <a:r>
              <a:rPr kumimoji="1" lang="ja-JP" altLang="en-US" sz="2800" b="0" i="0" u="none" strike="noStrike" kern="120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rPr>
              <a:t>交換型リーダーシップ</a:t>
            </a:r>
            <a:r>
              <a:rPr kumimoji="1" lang="en-US" altLang="ja-JP" sz="2800" b="0" i="0" u="none" strike="noStrike" kern="120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rPr>
              <a:t>)</a:t>
            </a:r>
          </a:p>
          <a:p>
            <a:pPr marL="109537"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800" b="0" i="0" u="none" strike="noStrike" kern="120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rPr>
              <a:t>↓</a:t>
            </a:r>
          </a:p>
          <a:p>
            <a:pPr marL="109537"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2800" b="0" i="0" u="none" strike="noStrike" kern="120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rPr>
              <a:t>職務を取り囲む環境の変化が激しくなった。</a:t>
            </a:r>
          </a:p>
          <a:p>
            <a:pPr marL="109537"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2800" b="0" i="0" u="none" strike="noStrike" kern="120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rPr>
              <a:t>職務の不確実性高まるようになった</a:t>
            </a:r>
          </a:p>
          <a:p>
            <a:pPr marL="109537"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2800" b="0" i="0" u="none" strike="noStrike" kern="120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rPr>
              <a:t>↓</a:t>
            </a:r>
          </a:p>
          <a:p>
            <a:pPr marL="109537"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ja-JP" altLang="en-US" sz="2800" b="0" i="0" u="none" strike="noStrike" kern="120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rPr>
              <a:t>組織を変革に導くリーダーシップ</a:t>
            </a:r>
            <a:endParaRPr kumimoji="1" lang="en-US" altLang="ja-JP" sz="2800" b="0" i="0" u="none" strike="noStrike" kern="120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endParaRPr>
          </a:p>
          <a:p>
            <a:pPr marL="109537"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1" lang="en-US" altLang="ja-JP" sz="2800" b="0" i="0" u="none" strike="noStrike" kern="120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rPr>
              <a:t>(</a:t>
            </a:r>
            <a:r>
              <a:rPr kumimoji="1" lang="ja-JP" altLang="en-US" sz="2800" b="0" i="0" u="none" strike="noStrike" kern="120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rPr>
              <a:t>変革型リーダーシップ</a:t>
            </a:r>
            <a:r>
              <a:rPr kumimoji="1" lang="en-US" altLang="ja-JP" sz="2800" b="0" i="0" u="none" strike="noStrike" kern="1200" cap="none" spc="0" normalizeH="0" baseline="0" noProof="0" dirty="0">
                <a:ln>
                  <a:noFill/>
                </a:ln>
                <a:effectLst/>
                <a:uLnTx/>
                <a:uFillTx/>
                <a:latin typeface="UD デジタル 教科書体 N-R" panose="02020400000000000000" pitchFamily="17" charset="-128"/>
                <a:ea typeface="UD デジタル 教科書体 N-R" panose="02020400000000000000" pitchFamily="17" charset="-128"/>
                <a:cs typeface="+mn-cs"/>
              </a:rPr>
              <a:t>)</a:t>
            </a:r>
          </a:p>
          <a:p>
            <a:endParaRPr kumimoji="1" lang="ja-JP" altLang="en-US" dirty="0"/>
          </a:p>
        </p:txBody>
      </p:sp>
    </p:spTree>
    <p:extLst>
      <p:ext uri="{BB962C8B-B14F-4D97-AF65-F5344CB8AC3E}">
        <p14:creationId xmlns:p14="http://schemas.microsoft.com/office/powerpoint/2010/main" val="3559501554"/>
      </p:ext>
    </p:extLst>
  </p:cSld>
  <p:clrMapOvr>
    <a:masterClrMapping/>
  </p:clrMapOvr>
  <mc:AlternateContent xmlns:mc="http://schemas.openxmlformats.org/markup-compatibility/2006" xmlns:p14="http://schemas.microsoft.com/office/powerpoint/2010/main">
    <mc:Choice Requires="p14">
      <p:transition spd="med" p14:dur="700" advTm="852902">
        <p:fade/>
      </p:transition>
    </mc:Choice>
    <mc:Fallback xmlns="">
      <p:transition spd="med" advTm="852902">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E0742B6F-5A17-4490-8DDA-1C8B68E96B5F}"/>
              </a:ext>
            </a:extLst>
          </p:cNvPr>
          <p:cNvGraphicFramePr>
            <a:graphicFrameLocks noGrp="1"/>
          </p:cNvGraphicFramePr>
          <p:nvPr>
            <p:extLst>
              <p:ext uri="{D42A27DB-BD31-4B8C-83A1-F6EECF244321}">
                <p14:modId xmlns:p14="http://schemas.microsoft.com/office/powerpoint/2010/main" val="3344317983"/>
              </p:ext>
            </p:extLst>
          </p:nvPr>
        </p:nvGraphicFramePr>
        <p:xfrm>
          <a:off x="152400" y="761999"/>
          <a:ext cx="11887200" cy="6019801"/>
        </p:xfrm>
        <a:graphic>
          <a:graphicData uri="http://schemas.openxmlformats.org/drawingml/2006/table">
            <a:tbl>
              <a:tblPr firstRow="1" firstCol="1" bandRow="1">
                <a:tableStyleId>{5940675A-B579-460E-94D1-54222C63F5DA}</a:tableStyleId>
              </a:tblPr>
              <a:tblGrid>
                <a:gridCol w="5954486">
                  <a:extLst>
                    <a:ext uri="{9D8B030D-6E8A-4147-A177-3AD203B41FA5}">
                      <a16:colId xmlns:a16="http://schemas.microsoft.com/office/drawing/2014/main" val="20000"/>
                    </a:ext>
                  </a:extLst>
                </a:gridCol>
                <a:gridCol w="5932714">
                  <a:extLst>
                    <a:ext uri="{9D8B030D-6E8A-4147-A177-3AD203B41FA5}">
                      <a16:colId xmlns:a16="http://schemas.microsoft.com/office/drawing/2014/main" val="20001"/>
                    </a:ext>
                  </a:extLst>
                </a:gridCol>
              </a:tblGrid>
              <a:tr h="1147828">
                <a:tc>
                  <a:txBody>
                    <a:bodyPr/>
                    <a:lstStyle/>
                    <a:p>
                      <a:pPr algn="ctr">
                        <a:spcAft>
                          <a:spcPts val="0"/>
                        </a:spcAft>
                      </a:pPr>
                      <a:r>
                        <a:rPr lang="ja-JP" sz="2800" kern="100" dirty="0">
                          <a:solidFill>
                            <a:schemeClr val="tx2"/>
                          </a:solidFill>
                          <a:effectLst/>
                          <a:latin typeface="UD デジタル 教科書体 N-R" panose="02020400000000000000" pitchFamily="17" charset="-128"/>
                          <a:ea typeface="UD デジタル 教科書体 N-R" panose="02020400000000000000" pitchFamily="17" charset="-128"/>
                        </a:rPr>
                        <a:t>変革型リーダーシップ</a:t>
                      </a:r>
                      <a:endParaRPr lang="ja-JP" sz="4000" kern="100" dirty="0">
                        <a:solidFill>
                          <a:schemeClr val="tx2"/>
                        </a:solidFill>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txBody>
                  <a:tcPr marL="68571" marR="68571" marT="0" marB="0"/>
                </a:tc>
                <a:tc>
                  <a:txBody>
                    <a:bodyPr/>
                    <a:lstStyle/>
                    <a:p>
                      <a:pPr algn="ctr">
                        <a:spcAft>
                          <a:spcPts val="0"/>
                        </a:spcAft>
                      </a:pPr>
                      <a:r>
                        <a:rPr lang="ja-JP" sz="2800" kern="100" dirty="0">
                          <a:solidFill>
                            <a:schemeClr val="tx2"/>
                          </a:solidFill>
                          <a:effectLst/>
                          <a:latin typeface="UD デジタル 教科書体 N-R" panose="02020400000000000000" pitchFamily="17" charset="-128"/>
                          <a:ea typeface="UD デジタル 教科書体 N-R" panose="02020400000000000000" pitchFamily="17" charset="-128"/>
                        </a:rPr>
                        <a:t>交換型リーダーシップ</a:t>
                      </a:r>
                      <a:endParaRPr lang="ja-JP" sz="4000" kern="100" dirty="0">
                        <a:solidFill>
                          <a:schemeClr val="tx2"/>
                        </a:solidFill>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txBody>
                  <a:tcPr marL="68571" marR="68571" marT="0" marB="0"/>
                </a:tc>
                <a:extLst>
                  <a:ext uri="{0D108BD9-81ED-4DB2-BD59-A6C34878D82A}">
                    <a16:rowId xmlns:a16="http://schemas.microsoft.com/office/drawing/2014/main" val="10000"/>
                  </a:ext>
                </a:extLst>
              </a:tr>
              <a:tr h="1428490">
                <a:tc>
                  <a:txBody>
                    <a:bodyPr/>
                    <a:lstStyle/>
                    <a:p>
                      <a:pPr algn="ctr">
                        <a:spcAft>
                          <a:spcPts val="0"/>
                        </a:spcAft>
                      </a:pPr>
                      <a:r>
                        <a:rPr lang="ja-JP" sz="2800" kern="100" dirty="0">
                          <a:solidFill>
                            <a:schemeClr val="tx2"/>
                          </a:solidFill>
                          <a:effectLst/>
                          <a:latin typeface="UD デジタル 教科書体 N-R" panose="02020400000000000000" pitchFamily="17" charset="-128"/>
                          <a:ea typeface="UD デジタル 教科書体 N-R" panose="02020400000000000000" pitchFamily="17" charset="-128"/>
                        </a:rPr>
                        <a:t>フォロワー気づきや意識の</a:t>
                      </a:r>
                      <a:endParaRPr lang="en-US" altLang="ja-JP" sz="2800" kern="100" dirty="0">
                        <a:solidFill>
                          <a:schemeClr val="tx2"/>
                        </a:solidFill>
                        <a:effectLst/>
                        <a:latin typeface="UD デジタル 教科書体 N-R" panose="02020400000000000000" pitchFamily="17" charset="-128"/>
                        <a:ea typeface="UD デジタル 教科書体 N-R" panose="02020400000000000000" pitchFamily="17" charset="-128"/>
                      </a:endParaRPr>
                    </a:p>
                    <a:p>
                      <a:pPr algn="ctr">
                        <a:spcAft>
                          <a:spcPts val="0"/>
                        </a:spcAft>
                      </a:pPr>
                      <a:r>
                        <a:rPr lang="ja-JP" sz="2800" kern="100" dirty="0">
                          <a:solidFill>
                            <a:schemeClr val="tx2"/>
                          </a:solidFill>
                          <a:effectLst/>
                          <a:latin typeface="UD デジタル 教科書体 N-R" panose="02020400000000000000" pitchFamily="17" charset="-128"/>
                          <a:ea typeface="UD デジタル 教科書体 N-R" panose="02020400000000000000" pitchFamily="17" charset="-128"/>
                        </a:rPr>
                        <a:t>レベルを高める</a:t>
                      </a:r>
                      <a:endParaRPr lang="ja-JP" sz="4000" kern="100" dirty="0">
                        <a:solidFill>
                          <a:schemeClr val="tx2"/>
                        </a:solidFill>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txBody>
                  <a:tcPr marL="68571" marR="68571" marT="0" marB="0" anchor="ctr"/>
                </a:tc>
                <a:tc>
                  <a:txBody>
                    <a:bodyPr/>
                    <a:lstStyle/>
                    <a:p>
                      <a:pPr algn="ctr">
                        <a:spcAft>
                          <a:spcPts val="0"/>
                        </a:spcAft>
                      </a:pPr>
                      <a:r>
                        <a:rPr lang="ja-JP" sz="2800" kern="100" dirty="0">
                          <a:solidFill>
                            <a:schemeClr val="tx2"/>
                          </a:solidFill>
                          <a:effectLst/>
                          <a:latin typeface="UD デジタル 教科書体 N-R" panose="02020400000000000000" pitchFamily="17" charset="-128"/>
                          <a:ea typeface="UD デジタル 教科書体 N-R" panose="02020400000000000000" pitchFamily="17" charset="-128"/>
                        </a:rPr>
                        <a:t>成果</a:t>
                      </a:r>
                      <a:r>
                        <a:rPr lang="ja-JP" altLang="en-US" sz="2800" kern="100" dirty="0">
                          <a:solidFill>
                            <a:schemeClr val="tx2"/>
                          </a:solidFill>
                          <a:effectLst/>
                          <a:latin typeface="UD デジタル 教科書体 N-R" panose="02020400000000000000" pitchFamily="17" charset="-128"/>
                          <a:ea typeface="UD デジタル 教科書体 N-R" panose="02020400000000000000" pitchFamily="17" charset="-128"/>
                        </a:rPr>
                        <a:t>を出した</a:t>
                      </a:r>
                      <a:r>
                        <a:rPr lang="ja-JP" sz="2800" kern="100" dirty="0">
                          <a:solidFill>
                            <a:schemeClr val="tx2"/>
                          </a:solidFill>
                          <a:effectLst/>
                          <a:latin typeface="UD デジタル 教科書体 N-R" panose="02020400000000000000" pitchFamily="17" charset="-128"/>
                          <a:ea typeface="UD デジタル 教科書体 N-R" panose="02020400000000000000" pitchFamily="17" charset="-128"/>
                        </a:rPr>
                        <a:t>場合に欲しいもの</a:t>
                      </a:r>
                      <a:r>
                        <a:rPr lang="ja-JP" altLang="en-US" sz="2800" kern="100" dirty="0">
                          <a:solidFill>
                            <a:schemeClr val="tx2"/>
                          </a:solidFill>
                          <a:effectLst/>
                          <a:latin typeface="UD デジタル 教科書体 N-R" panose="02020400000000000000" pitchFamily="17" charset="-128"/>
                          <a:ea typeface="UD デジタル 教科書体 N-R" panose="02020400000000000000" pitchFamily="17" charset="-128"/>
                        </a:rPr>
                        <a:t>が</a:t>
                      </a:r>
                      <a:endParaRPr lang="en-US" altLang="ja-JP" sz="2800" kern="100" dirty="0">
                        <a:solidFill>
                          <a:schemeClr val="tx2"/>
                        </a:solidFill>
                        <a:effectLst/>
                        <a:latin typeface="UD デジタル 教科書体 N-R" panose="02020400000000000000" pitchFamily="17" charset="-128"/>
                        <a:ea typeface="UD デジタル 教科書体 N-R" panose="02020400000000000000" pitchFamily="17" charset="-128"/>
                      </a:endParaRPr>
                    </a:p>
                    <a:p>
                      <a:pPr algn="ctr">
                        <a:spcAft>
                          <a:spcPts val="0"/>
                        </a:spcAft>
                      </a:pPr>
                      <a:r>
                        <a:rPr lang="ja-JP" sz="2800" kern="100" dirty="0">
                          <a:solidFill>
                            <a:schemeClr val="tx2"/>
                          </a:solidFill>
                          <a:effectLst/>
                          <a:latin typeface="UD デジタル 教科書体 N-R" panose="02020400000000000000" pitchFamily="17" charset="-128"/>
                          <a:ea typeface="UD デジタル 教科書体 N-R" panose="02020400000000000000" pitchFamily="17" charset="-128"/>
                        </a:rPr>
                        <a:t>得られるように理解を促す</a:t>
                      </a:r>
                      <a:endParaRPr lang="ja-JP" sz="4000" kern="100" dirty="0">
                        <a:solidFill>
                          <a:schemeClr val="tx2"/>
                        </a:solidFill>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txBody>
                  <a:tcPr marL="68571" marR="68571" marT="0" marB="0" anchor="ctr"/>
                </a:tc>
                <a:extLst>
                  <a:ext uri="{0D108BD9-81ED-4DB2-BD59-A6C34878D82A}">
                    <a16:rowId xmlns:a16="http://schemas.microsoft.com/office/drawing/2014/main" val="10001"/>
                  </a:ext>
                </a:extLst>
              </a:tr>
              <a:tr h="1147828">
                <a:tc>
                  <a:txBody>
                    <a:bodyPr/>
                    <a:lstStyle/>
                    <a:p>
                      <a:pPr algn="ctr">
                        <a:spcAft>
                          <a:spcPts val="0"/>
                        </a:spcAft>
                      </a:pPr>
                      <a:r>
                        <a:rPr lang="ja-JP" sz="2800" kern="100" dirty="0">
                          <a:solidFill>
                            <a:schemeClr val="tx2"/>
                          </a:solidFill>
                          <a:effectLst/>
                          <a:latin typeface="UD デジタル 教科書体 N-R" panose="02020400000000000000" pitchFamily="17" charset="-128"/>
                          <a:ea typeface="UD デジタル 教科書体 N-R" panose="02020400000000000000" pitchFamily="17" charset="-128"/>
                        </a:rPr>
                        <a:t>フォロワー自身の個人的利害を</a:t>
                      </a:r>
                      <a:endParaRPr lang="en-US" altLang="ja-JP" sz="2800" kern="100" dirty="0">
                        <a:solidFill>
                          <a:schemeClr val="tx2"/>
                        </a:solidFill>
                        <a:effectLst/>
                        <a:latin typeface="UD デジタル 教科書体 N-R" panose="02020400000000000000" pitchFamily="17" charset="-128"/>
                        <a:ea typeface="UD デジタル 教科書体 N-R" panose="02020400000000000000" pitchFamily="17" charset="-128"/>
                      </a:endParaRPr>
                    </a:p>
                    <a:p>
                      <a:pPr algn="ctr">
                        <a:spcAft>
                          <a:spcPts val="0"/>
                        </a:spcAft>
                      </a:pPr>
                      <a:r>
                        <a:rPr lang="ja-JP" sz="2800" kern="100" dirty="0">
                          <a:solidFill>
                            <a:schemeClr val="tx2"/>
                          </a:solidFill>
                          <a:effectLst/>
                          <a:latin typeface="UD デジタル 教科書体 N-R" panose="02020400000000000000" pitchFamily="17" charset="-128"/>
                          <a:ea typeface="UD デジタル 教科書体 N-R" panose="02020400000000000000" pitchFamily="17" charset="-128"/>
                        </a:rPr>
                        <a:t>超越するように促す</a:t>
                      </a:r>
                      <a:endParaRPr lang="ja-JP" sz="4000" kern="100" dirty="0">
                        <a:solidFill>
                          <a:schemeClr val="tx2"/>
                        </a:solidFill>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txBody>
                  <a:tcPr marL="68571" marR="68571" marT="0" marB="0" anchor="ctr"/>
                </a:tc>
                <a:tc>
                  <a:txBody>
                    <a:bodyPr/>
                    <a:lstStyle/>
                    <a:p>
                      <a:pPr algn="ctr">
                        <a:spcAft>
                          <a:spcPts val="0"/>
                        </a:spcAft>
                      </a:pPr>
                      <a:r>
                        <a:rPr lang="ja-JP" sz="2800" kern="100" dirty="0">
                          <a:solidFill>
                            <a:schemeClr val="tx2"/>
                          </a:solidFill>
                          <a:effectLst/>
                          <a:latin typeface="UD デジタル 教科書体 N-R" panose="02020400000000000000" pitchFamily="17" charset="-128"/>
                          <a:ea typeface="UD デジタル 教科書体 N-R" panose="02020400000000000000" pitchFamily="17" charset="-128"/>
                        </a:rPr>
                        <a:t>貢献に対す</a:t>
                      </a:r>
                      <a:r>
                        <a:rPr lang="ja-JP" altLang="en-US" sz="2800" kern="100" dirty="0">
                          <a:solidFill>
                            <a:schemeClr val="tx2"/>
                          </a:solidFill>
                          <a:effectLst/>
                          <a:latin typeface="UD デジタル 教科書体 N-R" panose="02020400000000000000" pitchFamily="17" charset="-128"/>
                          <a:ea typeface="UD デジタル 教科書体 N-R" panose="02020400000000000000" pitchFamily="17" charset="-128"/>
                        </a:rPr>
                        <a:t>る</a:t>
                      </a:r>
                      <a:r>
                        <a:rPr lang="ja-JP" sz="2800" kern="100" dirty="0">
                          <a:solidFill>
                            <a:schemeClr val="tx2"/>
                          </a:solidFill>
                          <a:effectLst/>
                          <a:latin typeface="UD デジタル 教科書体 N-R" panose="02020400000000000000" pitchFamily="17" charset="-128"/>
                          <a:ea typeface="UD デジタル 教科書体 N-R" panose="02020400000000000000" pitchFamily="17" charset="-128"/>
                        </a:rPr>
                        <a:t>報酬と</a:t>
                      </a:r>
                      <a:r>
                        <a:rPr lang="ja-JP" altLang="en-US" sz="2800" kern="100" dirty="0">
                          <a:solidFill>
                            <a:schemeClr val="tx2"/>
                          </a:solidFill>
                          <a:effectLst/>
                          <a:latin typeface="UD デジタル 教科書体 N-R" panose="02020400000000000000" pitchFamily="17" charset="-128"/>
                          <a:ea typeface="UD デジタル 教科書体 N-R" panose="02020400000000000000" pitchFamily="17" charset="-128"/>
                        </a:rPr>
                        <a:t>いう</a:t>
                      </a:r>
                      <a:endParaRPr lang="en-US" altLang="ja-JP" sz="2800" kern="100" dirty="0">
                        <a:solidFill>
                          <a:schemeClr val="tx2"/>
                        </a:solidFill>
                        <a:effectLst/>
                        <a:latin typeface="UD デジタル 教科書体 N-R" panose="02020400000000000000" pitchFamily="17" charset="-128"/>
                        <a:ea typeface="UD デジタル 教科書体 N-R" panose="02020400000000000000" pitchFamily="17" charset="-128"/>
                      </a:endParaRPr>
                    </a:p>
                    <a:p>
                      <a:pPr algn="ctr">
                        <a:spcAft>
                          <a:spcPts val="0"/>
                        </a:spcAft>
                      </a:pPr>
                      <a:r>
                        <a:rPr lang="ja-JP" sz="2800" kern="100" dirty="0">
                          <a:solidFill>
                            <a:schemeClr val="tx2"/>
                          </a:solidFill>
                          <a:effectLst/>
                          <a:latin typeface="UD デジタル 教科書体 N-R" panose="02020400000000000000" pitchFamily="17" charset="-128"/>
                          <a:ea typeface="UD デジタル 教科書体 N-R" panose="02020400000000000000" pitchFamily="17" charset="-128"/>
                        </a:rPr>
                        <a:t>社会的交換を行う</a:t>
                      </a:r>
                      <a:endParaRPr lang="ja-JP" sz="4000" kern="100" dirty="0">
                        <a:solidFill>
                          <a:schemeClr val="tx2"/>
                        </a:solidFill>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txBody>
                  <a:tcPr marL="68571" marR="68571" marT="0" marB="0" anchor="ctr"/>
                </a:tc>
                <a:extLst>
                  <a:ext uri="{0D108BD9-81ED-4DB2-BD59-A6C34878D82A}">
                    <a16:rowId xmlns:a16="http://schemas.microsoft.com/office/drawing/2014/main" val="10002"/>
                  </a:ext>
                </a:extLst>
              </a:tr>
              <a:tr h="2295655">
                <a:tc>
                  <a:txBody>
                    <a:bodyPr/>
                    <a:lstStyle/>
                    <a:p>
                      <a:pPr algn="ctr">
                        <a:spcAft>
                          <a:spcPts val="0"/>
                        </a:spcAft>
                      </a:pPr>
                      <a:r>
                        <a:rPr lang="ja-JP" sz="2800" kern="100" dirty="0">
                          <a:solidFill>
                            <a:schemeClr val="tx2"/>
                          </a:solidFill>
                          <a:effectLst/>
                          <a:latin typeface="UD デジタル 教科書体 N-R" panose="02020400000000000000" pitchFamily="17" charset="-128"/>
                          <a:ea typeface="UD デジタル 教科書体 N-R" panose="02020400000000000000" pitchFamily="17" charset="-128"/>
                        </a:rPr>
                        <a:t>フォロワーの欲求のレベルの</a:t>
                      </a:r>
                      <a:endParaRPr lang="en-US" altLang="ja-JP" sz="2800" kern="100" dirty="0">
                        <a:solidFill>
                          <a:schemeClr val="tx2"/>
                        </a:solidFill>
                        <a:effectLst/>
                        <a:latin typeface="UD デジタル 教科書体 N-R" panose="02020400000000000000" pitchFamily="17" charset="-128"/>
                        <a:ea typeface="UD デジタル 教科書体 N-R" panose="02020400000000000000" pitchFamily="17" charset="-128"/>
                      </a:endParaRPr>
                    </a:p>
                    <a:p>
                      <a:pPr algn="ctr">
                        <a:spcAft>
                          <a:spcPts val="0"/>
                        </a:spcAft>
                      </a:pPr>
                      <a:r>
                        <a:rPr lang="ja-JP" sz="2800" kern="100" dirty="0">
                          <a:solidFill>
                            <a:schemeClr val="tx2"/>
                          </a:solidFill>
                          <a:effectLst/>
                          <a:latin typeface="UD デジタル 教科書体 N-R" panose="02020400000000000000" pitchFamily="17" charset="-128"/>
                          <a:ea typeface="UD デジタル 教科書体 N-R" panose="02020400000000000000" pitchFamily="17" charset="-128"/>
                        </a:rPr>
                        <a:t>変更を促す</a:t>
                      </a:r>
                      <a:endParaRPr lang="ja-JP" sz="4000" kern="100" dirty="0">
                        <a:solidFill>
                          <a:schemeClr val="tx2"/>
                        </a:solidFill>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txBody>
                  <a:tcPr marL="68571" marR="68571" marT="0" marB="0" anchor="ctr"/>
                </a:tc>
                <a:tc>
                  <a:txBody>
                    <a:bodyPr/>
                    <a:lstStyle/>
                    <a:p>
                      <a:pPr algn="ctr">
                        <a:spcAft>
                          <a:spcPts val="0"/>
                        </a:spcAft>
                      </a:pPr>
                      <a:r>
                        <a:rPr lang="ja-JP" sz="2800" kern="100" dirty="0">
                          <a:solidFill>
                            <a:schemeClr val="tx2"/>
                          </a:solidFill>
                          <a:effectLst/>
                          <a:latin typeface="UD デジタル 教科書体 N-R" panose="02020400000000000000" pitchFamily="17" charset="-128"/>
                          <a:ea typeface="UD デジタル 教科書体 N-R" panose="02020400000000000000" pitchFamily="17" charset="-128"/>
                        </a:rPr>
                        <a:t>フォロワーが仕事を完遂した場合に、目前の自己利益を満たすようにす</a:t>
                      </a:r>
                      <a:r>
                        <a:rPr lang="ja-JP" altLang="en-US" sz="2800" kern="100" dirty="0">
                          <a:solidFill>
                            <a:schemeClr val="tx2"/>
                          </a:solidFill>
                          <a:effectLst/>
                          <a:latin typeface="UD デジタル 教科書体 N-R" panose="02020400000000000000" pitchFamily="17" charset="-128"/>
                          <a:ea typeface="UD デジタル 教科書体 N-R" panose="02020400000000000000" pitchFamily="17" charset="-128"/>
                        </a:rPr>
                        <a:t>る</a:t>
                      </a:r>
                      <a:endParaRPr lang="ja-JP" sz="4000" kern="100" dirty="0">
                        <a:solidFill>
                          <a:schemeClr val="tx2"/>
                        </a:solidFill>
                        <a:effectLst/>
                        <a:latin typeface="UD デジタル 教科書体 N-R" panose="02020400000000000000" pitchFamily="17" charset="-128"/>
                        <a:ea typeface="UD デジタル 教科書体 N-R" panose="02020400000000000000" pitchFamily="17" charset="-128"/>
                        <a:cs typeface="Times New Roman" panose="02020603050405020304" pitchFamily="18" charset="0"/>
                      </a:endParaRPr>
                    </a:p>
                  </a:txBody>
                  <a:tcPr marL="68571" marR="68571" marT="0" marB="0" anchor="ctr"/>
                </a:tc>
                <a:extLst>
                  <a:ext uri="{0D108BD9-81ED-4DB2-BD59-A6C34878D82A}">
                    <a16:rowId xmlns:a16="http://schemas.microsoft.com/office/drawing/2014/main" val="10003"/>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advTm="323877">
        <p:fade/>
      </p:transition>
    </mc:Choice>
    <mc:Fallback xmlns="">
      <p:transition spd="med" advTm="323877">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476AB57-AB31-8DE7-AAE2-6A6F6C49E63D}"/>
              </a:ext>
            </a:extLst>
          </p:cNvPr>
          <p:cNvSpPr>
            <a:spLocks noGrp="1"/>
          </p:cNvSpPr>
          <p:nvPr>
            <p:ph type="title"/>
          </p:nvPr>
        </p:nvSpPr>
        <p:spPr>
          <a:xfrm>
            <a:off x="146957" y="914401"/>
            <a:ext cx="11898085" cy="1066800"/>
          </a:xfrm>
        </p:spPr>
        <p:txBody>
          <a:bodyPr anchor="ctr">
            <a:normAutofit/>
          </a:bodyPr>
          <a:lstStyle/>
          <a:p>
            <a:r>
              <a:rPr kumimoji="1" lang="ja-JP" altLang="en-US" sz="3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変革型リーダーシップの</a:t>
            </a:r>
            <a:r>
              <a:rPr kumimoji="1" lang="en-US" altLang="ja-JP" sz="3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Four I’s</a:t>
            </a:r>
            <a:r>
              <a:rPr kumimoji="1" lang="ja-JP" altLang="en-US" sz="3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（バス</a:t>
            </a:r>
            <a:r>
              <a:rPr kumimoji="1" lang="en-US" altLang="ja-JP" sz="3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 &amp; </a:t>
            </a:r>
            <a:r>
              <a:rPr kumimoji="1" lang="ja-JP" altLang="en-US" sz="3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アボリオ</a:t>
            </a:r>
            <a:r>
              <a:rPr kumimoji="1" lang="en-US" altLang="ja-JP" sz="3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,1993</a:t>
            </a:r>
            <a:r>
              <a:rPr kumimoji="1" lang="ja-JP" altLang="en-US" sz="3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kumimoji="1" lang="ja-JP" altLang="en-US" sz="3600" dirty="0"/>
          </a:p>
        </p:txBody>
      </p:sp>
      <p:sp>
        <p:nvSpPr>
          <p:cNvPr id="3" name="コンテンツ プレースホルダー 2">
            <a:extLst>
              <a:ext uri="{FF2B5EF4-FFF2-40B4-BE49-F238E27FC236}">
                <a16:creationId xmlns:a16="http://schemas.microsoft.com/office/drawing/2014/main" id="{5E5DE078-7864-492E-8600-F280315A5178}"/>
              </a:ext>
            </a:extLst>
          </p:cNvPr>
          <p:cNvSpPr>
            <a:spLocks noGrp="1"/>
          </p:cNvSpPr>
          <p:nvPr>
            <p:ph idx="1"/>
          </p:nvPr>
        </p:nvSpPr>
        <p:spPr>
          <a:xfrm>
            <a:off x="146957" y="1981201"/>
            <a:ext cx="11898084" cy="4876799"/>
          </a:xfrm>
        </p:spPr>
        <p:txBody>
          <a:bodyPr anchor="ctr"/>
          <a:lstStyle/>
          <a:p>
            <a:pPr eaLnBrk="1" hangingPunct="1"/>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理想化された影響 </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(idealized influence)</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：フォロワーが一体感を抱くように促し、熱心に見習おうとするロールモデルとなるように振る舞う</a:t>
            </a:r>
          </a:p>
          <a:p>
            <a:pPr eaLnBrk="1" hangingPunct="1"/>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鼓舞する動機づけ </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(inspirational motivation)</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 ビジョンや目標に対してフォロワーが積極的にコミットするように促す</a:t>
            </a:r>
          </a:p>
          <a:p>
            <a:pPr eaLnBrk="1" hangingPunct="1"/>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知的刺激 </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(intellectual stimulation)</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：フォロワーの創造性を促すリーダーの行為で、リーダーがフォロワーの気づきを促したり、フォロワーの新たな取り組みを奨励したりする</a:t>
            </a:r>
          </a:p>
          <a:p>
            <a:pPr eaLnBrk="1" hangingPunct="1"/>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個別配慮 </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(individualized consideration)</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：フォロワーの多様性をリーダーが認め、それに応じてフォロワーの成長を促すようにコーチングやサポートを実践する</a:t>
            </a:r>
          </a:p>
          <a:p>
            <a:endParaRPr kumimoji="1" lang="ja-JP" altLang="en-US" dirty="0"/>
          </a:p>
        </p:txBody>
      </p:sp>
    </p:spTree>
    <p:extLst>
      <p:ext uri="{BB962C8B-B14F-4D97-AF65-F5344CB8AC3E}">
        <p14:creationId xmlns:p14="http://schemas.microsoft.com/office/powerpoint/2010/main" val="456134301"/>
      </p:ext>
    </p:extLst>
  </p:cSld>
  <p:clrMapOvr>
    <a:masterClrMapping/>
  </p:clrMapOvr>
  <mc:AlternateContent xmlns:mc="http://schemas.openxmlformats.org/markup-compatibility/2006" xmlns:p14="http://schemas.microsoft.com/office/powerpoint/2010/main">
    <mc:Choice Requires="p14">
      <p:transition spd="med" p14:dur="700" advTm="291454">
        <p:fade/>
      </p:transition>
    </mc:Choice>
    <mc:Fallback xmlns="">
      <p:transition spd="med" advTm="291454">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223513F-CEB0-F430-C38E-9FF58DAFABAE}"/>
              </a:ext>
            </a:extLst>
          </p:cNvPr>
          <p:cNvSpPr>
            <a:spLocks noGrp="1"/>
          </p:cNvSpPr>
          <p:nvPr>
            <p:ph type="title"/>
          </p:nvPr>
        </p:nvSpPr>
        <p:spPr>
          <a:xfrm>
            <a:off x="163286" y="511856"/>
            <a:ext cx="11865428" cy="1066800"/>
          </a:xfrm>
        </p:spPr>
        <p:txBody>
          <a:bodyPr anchor="ctr">
            <a:normAutofit/>
          </a:bodyPr>
          <a:lstStyle/>
          <a:p>
            <a:r>
              <a:rPr kumimoji="1" lang="ja-JP" altLang="en-US" sz="3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フルレンジ・リーダーシップ（アボリオ</a:t>
            </a:r>
            <a:r>
              <a:rPr kumimoji="1" lang="en-US" altLang="ja-JP" sz="3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,2011</a:t>
            </a:r>
            <a:r>
              <a:rPr kumimoji="1" lang="ja-JP" altLang="en-US" sz="3600" b="0" i="0" u="none" strike="noStrike" kern="1200" cap="none" spc="0" normalizeH="0" baseline="0" noProof="0" dirty="0">
                <a:ln>
                  <a:noFill/>
                </a:ln>
                <a:effectLst/>
                <a:uLnTx/>
                <a:uFillTx/>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kumimoji="1" lang="ja-JP" altLang="en-US" sz="3600" dirty="0"/>
          </a:p>
        </p:txBody>
      </p:sp>
      <p:sp>
        <p:nvSpPr>
          <p:cNvPr id="3" name="コンテンツ プレースホルダー 2">
            <a:extLst>
              <a:ext uri="{FF2B5EF4-FFF2-40B4-BE49-F238E27FC236}">
                <a16:creationId xmlns:a16="http://schemas.microsoft.com/office/drawing/2014/main" id="{550699D1-89B7-55EC-BE52-84742CB7BBEF}"/>
              </a:ext>
            </a:extLst>
          </p:cNvPr>
          <p:cNvSpPr>
            <a:spLocks noGrp="1"/>
          </p:cNvSpPr>
          <p:nvPr>
            <p:ph idx="1"/>
          </p:nvPr>
        </p:nvSpPr>
        <p:spPr>
          <a:xfrm>
            <a:off x="163287" y="1785257"/>
            <a:ext cx="11865428" cy="4887686"/>
          </a:xfrm>
        </p:spPr>
        <p:txBody>
          <a:bodyPr anchor="t">
            <a:normAutofit lnSpcReduction="10000"/>
          </a:bodyPr>
          <a:lstStyle/>
          <a:p>
            <a:pPr>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変革型リーダーシップと交換型リーダーシップから成るアプローチをフルレンジ・リーダーシップ （</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full range leadership</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a:t>
            </a:r>
            <a:r>
              <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rPr>
              <a:t> </a:t>
            </a: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として体系化</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eaLnBrk="1" fontAlgn="auto" hangingPunct="1">
              <a:spcAft>
                <a:spcPts val="0"/>
              </a:spcAft>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交換型リーダーシップに関しては、業績主義の報酬 、例外による管理 からなる。</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pPr eaLnBrk="1" fontAlgn="auto" hangingPunct="1">
              <a:spcAft>
                <a:spcPts val="0"/>
              </a:spcAft>
              <a:defRPr/>
            </a:pPr>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フォロワーに対して一切介入しない自由放任型 のリーダーシップという要素からなるモデルを提唱した。</a:t>
            </a:r>
          </a:p>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業績主義の報酬とは、仕事の遂行に対する報酬の提供、あるいは、不十分な仕事の遂行に対するペナルティといったリーダーとフォロワーとの間での社会的交換を意味する。</a:t>
            </a:r>
            <a:endParaRPr lang="en-US" altLang="ja-JP" sz="2800" dirty="0">
              <a:latin typeface="Times New Roman" panose="02020603050405020304" pitchFamily="18" charset="0"/>
              <a:ea typeface="UD デジタル 教科書体 N-R" panose="02020400000000000000" pitchFamily="17" charset="-128"/>
              <a:cs typeface="Times New Roman" panose="02020603050405020304" pitchFamily="18" charset="0"/>
            </a:endParaRPr>
          </a:p>
          <a:p>
            <a:r>
              <a:rPr lang="ja-JP" altLang="en-US" sz="2800" dirty="0">
                <a:latin typeface="Times New Roman" panose="02020603050405020304" pitchFamily="18" charset="0"/>
                <a:ea typeface="UD デジタル 教科書体 N-R" panose="02020400000000000000" pitchFamily="17" charset="-128"/>
                <a:cs typeface="Times New Roman" panose="02020603050405020304" pitchFamily="18" charset="0"/>
              </a:rPr>
              <a:t>例外による管理とは、必要な場合に応じてリーダーがフォロワーの行動に介入すること。</a:t>
            </a:r>
          </a:p>
          <a:p>
            <a:endParaRPr kumimoji="1" lang="ja-JP" altLang="en-US" dirty="0"/>
          </a:p>
        </p:txBody>
      </p:sp>
    </p:spTree>
    <p:extLst>
      <p:ext uri="{BB962C8B-B14F-4D97-AF65-F5344CB8AC3E}">
        <p14:creationId xmlns:p14="http://schemas.microsoft.com/office/powerpoint/2010/main" val="2345838469"/>
      </p:ext>
    </p:extLst>
  </p:cSld>
  <p:clrMapOvr>
    <a:masterClrMapping/>
  </p:clrMapOvr>
  <mc:AlternateContent xmlns:mc="http://schemas.openxmlformats.org/markup-compatibility/2006" xmlns:p14="http://schemas.microsoft.com/office/powerpoint/2010/main">
    <mc:Choice Requires="p14">
      <p:transition spd="med" p14:dur="700" advTm="113136">
        <p:fade/>
      </p:transition>
    </mc:Choice>
    <mc:Fallback xmlns="">
      <p:transition spd="med" advTm="113136">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楕円 3">
            <a:extLst>
              <a:ext uri="{FF2B5EF4-FFF2-40B4-BE49-F238E27FC236}">
                <a16:creationId xmlns:a16="http://schemas.microsoft.com/office/drawing/2014/main" id="{8FA8B0E7-21B7-4B80-A61B-680FF261B745}"/>
              </a:ext>
            </a:extLst>
          </p:cNvPr>
          <p:cNvSpPr/>
          <p:nvPr/>
        </p:nvSpPr>
        <p:spPr>
          <a:xfrm>
            <a:off x="437322" y="106017"/>
            <a:ext cx="2319130" cy="80838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231B23"/>
                </a:solidFill>
                <a:effectLst/>
                <a:uLnTx/>
                <a:uFillTx/>
                <a:latin typeface="UD デジタル 教科書体 N-B" panose="02020700000000000000" pitchFamily="17" charset="-128"/>
                <a:ea typeface="UD デジタル 教科書体 N-B" panose="02020700000000000000" pitchFamily="17" charset="-128"/>
                <a:cs typeface="+mn-cs"/>
              </a:rPr>
              <a:t>理想化された影響</a:t>
            </a:r>
          </a:p>
        </p:txBody>
      </p:sp>
      <p:sp>
        <p:nvSpPr>
          <p:cNvPr id="13" name="楕円 12">
            <a:extLst>
              <a:ext uri="{FF2B5EF4-FFF2-40B4-BE49-F238E27FC236}">
                <a16:creationId xmlns:a16="http://schemas.microsoft.com/office/drawing/2014/main" id="{5CB4620E-7024-47DB-85BB-B71EA4AA80E2}"/>
              </a:ext>
            </a:extLst>
          </p:cNvPr>
          <p:cNvSpPr/>
          <p:nvPr/>
        </p:nvSpPr>
        <p:spPr>
          <a:xfrm>
            <a:off x="437322" y="1093304"/>
            <a:ext cx="2319130" cy="80838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231B23"/>
                </a:solidFill>
                <a:effectLst/>
                <a:uLnTx/>
                <a:uFillTx/>
                <a:latin typeface="UD デジタル 教科書体 N-B" panose="02020700000000000000" pitchFamily="17" charset="-128"/>
                <a:ea typeface="UD デジタル 教科書体 N-B" panose="02020700000000000000" pitchFamily="17" charset="-128"/>
                <a:cs typeface="+mn-cs"/>
              </a:rPr>
              <a:t>鼓舞する</a:t>
            </a:r>
            <a:endParaRPr kumimoji="1" lang="en-US" altLang="ja-JP" sz="1800" b="0" i="0" u="none" strike="noStrike" kern="1200" cap="none" spc="0" normalizeH="0" baseline="0" noProof="0" dirty="0">
              <a:ln>
                <a:noFill/>
              </a:ln>
              <a:solidFill>
                <a:srgbClr val="231B23"/>
              </a:solidFill>
              <a:effectLst/>
              <a:uLnTx/>
              <a:uFillTx/>
              <a:latin typeface="UD デジタル 教科書体 N-B" panose="02020700000000000000" pitchFamily="17" charset="-128"/>
              <a:ea typeface="UD デジタル 教科書体 N-B" panose="02020700000000000000" pitchFamily="17"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231B23"/>
                </a:solidFill>
                <a:effectLst/>
                <a:uLnTx/>
                <a:uFillTx/>
                <a:latin typeface="UD デジタル 教科書体 N-B" panose="02020700000000000000" pitchFamily="17" charset="-128"/>
                <a:ea typeface="UD デジタル 教科書体 N-B" panose="02020700000000000000" pitchFamily="17" charset="-128"/>
                <a:cs typeface="+mn-cs"/>
              </a:rPr>
              <a:t>動機づけ</a:t>
            </a:r>
          </a:p>
        </p:txBody>
      </p:sp>
      <p:sp>
        <p:nvSpPr>
          <p:cNvPr id="14" name="楕円 13">
            <a:extLst>
              <a:ext uri="{FF2B5EF4-FFF2-40B4-BE49-F238E27FC236}">
                <a16:creationId xmlns:a16="http://schemas.microsoft.com/office/drawing/2014/main" id="{A2B01596-2C93-4CE9-848C-ABB48E9ADC47}"/>
              </a:ext>
            </a:extLst>
          </p:cNvPr>
          <p:cNvSpPr/>
          <p:nvPr/>
        </p:nvSpPr>
        <p:spPr>
          <a:xfrm>
            <a:off x="437322" y="2080591"/>
            <a:ext cx="2319130" cy="808384"/>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231B23"/>
                </a:solidFill>
                <a:effectLst/>
                <a:uLnTx/>
                <a:uFillTx/>
                <a:latin typeface="UD デジタル 教科書体 N-B" panose="02020700000000000000" pitchFamily="17" charset="-128"/>
                <a:ea typeface="UD デジタル 教科書体 N-B" panose="02020700000000000000" pitchFamily="17" charset="-128"/>
                <a:cs typeface="+mn-cs"/>
              </a:rPr>
              <a:t>知的刺激</a:t>
            </a:r>
          </a:p>
        </p:txBody>
      </p:sp>
      <p:sp>
        <p:nvSpPr>
          <p:cNvPr id="15" name="楕円 14">
            <a:extLst>
              <a:ext uri="{FF2B5EF4-FFF2-40B4-BE49-F238E27FC236}">
                <a16:creationId xmlns:a16="http://schemas.microsoft.com/office/drawing/2014/main" id="{05BE3D5C-73F0-46DF-875D-EA082A950534}"/>
              </a:ext>
            </a:extLst>
          </p:cNvPr>
          <p:cNvSpPr/>
          <p:nvPr/>
        </p:nvSpPr>
        <p:spPr>
          <a:xfrm>
            <a:off x="437322" y="3067879"/>
            <a:ext cx="2319130" cy="808385"/>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231B23"/>
                </a:solidFill>
                <a:effectLst/>
                <a:uLnTx/>
                <a:uFillTx/>
                <a:latin typeface="UD デジタル 教科書体 N-B" panose="02020700000000000000" pitchFamily="17" charset="-128"/>
                <a:ea typeface="UD デジタル 教科書体 N-B" panose="02020700000000000000" pitchFamily="17" charset="-128"/>
                <a:cs typeface="+mn-cs"/>
              </a:rPr>
              <a:t>個別配慮</a:t>
            </a:r>
          </a:p>
        </p:txBody>
      </p:sp>
      <p:sp>
        <p:nvSpPr>
          <p:cNvPr id="16" name="楕円 15">
            <a:extLst>
              <a:ext uri="{FF2B5EF4-FFF2-40B4-BE49-F238E27FC236}">
                <a16:creationId xmlns:a16="http://schemas.microsoft.com/office/drawing/2014/main" id="{126163C9-1994-4118-ADDD-485F1DF8069D}"/>
              </a:ext>
            </a:extLst>
          </p:cNvPr>
          <p:cNvSpPr/>
          <p:nvPr/>
        </p:nvSpPr>
        <p:spPr>
          <a:xfrm>
            <a:off x="437322" y="4055168"/>
            <a:ext cx="2319130" cy="80838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231B23"/>
                </a:solidFill>
                <a:effectLst/>
                <a:uLnTx/>
                <a:uFillTx/>
                <a:latin typeface="UD デジタル 教科書体 N-B" panose="02020700000000000000" pitchFamily="17" charset="-128"/>
                <a:ea typeface="UD デジタル 教科書体 N-B" panose="02020700000000000000" pitchFamily="17" charset="-128"/>
                <a:cs typeface="+mn-cs"/>
              </a:rPr>
              <a:t>業績主義の</a:t>
            </a:r>
            <a:endParaRPr kumimoji="1" lang="en-US" altLang="ja-JP" sz="1800" b="0" i="0" u="none" strike="noStrike" kern="1200" cap="none" spc="0" normalizeH="0" baseline="0" noProof="0" dirty="0">
              <a:ln>
                <a:noFill/>
              </a:ln>
              <a:solidFill>
                <a:srgbClr val="231B23"/>
              </a:solidFill>
              <a:effectLst/>
              <a:uLnTx/>
              <a:uFillTx/>
              <a:latin typeface="UD デジタル 教科書体 N-B" panose="02020700000000000000" pitchFamily="17" charset="-128"/>
              <a:ea typeface="UD デジタル 教科書体 N-B" panose="02020700000000000000" pitchFamily="17" charset="-128"/>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231B23"/>
                </a:solidFill>
                <a:effectLst/>
                <a:uLnTx/>
                <a:uFillTx/>
                <a:latin typeface="UD デジタル 教科書体 N-B" panose="02020700000000000000" pitchFamily="17" charset="-128"/>
                <a:ea typeface="UD デジタル 教科書体 N-B" panose="02020700000000000000" pitchFamily="17" charset="-128"/>
                <a:cs typeface="+mn-cs"/>
              </a:rPr>
              <a:t>報酬</a:t>
            </a:r>
          </a:p>
        </p:txBody>
      </p:sp>
      <p:sp>
        <p:nvSpPr>
          <p:cNvPr id="17" name="楕円 16">
            <a:extLst>
              <a:ext uri="{FF2B5EF4-FFF2-40B4-BE49-F238E27FC236}">
                <a16:creationId xmlns:a16="http://schemas.microsoft.com/office/drawing/2014/main" id="{24BC7275-7E65-4641-BA12-2248437BED66}"/>
              </a:ext>
            </a:extLst>
          </p:cNvPr>
          <p:cNvSpPr/>
          <p:nvPr/>
        </p:nvSpPr>
        <p:spPr>
          <a:xfrm>
            <a:off x="437322" y="5042458"/>
            <a:ext cx="2319130" cy="808386"/>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231B23"/>
                </a:solidFill>
                <a:effectLst/>
                <a:uLnTx/>
                <a:uFillTx/>
                <a:latin typeface="UD デジタル 教科書体 N-B" panose="02020700000000000000" pitchFamily="17" charset="-128"/>
                <a:ea typeface="UD デジタル 教科書体 N-B" panose="02020700000000000000" pitchFamily="17" charset="-128"/>
                <a:cs typeface="+mn-cs"/>
              </a:rPr>
              <a:t>例外管理</a:t>
            </a:r>
          </a:p>
        </p:txBody>
      </p:sp>
      <p:sp>
        <p:nvSpPr>
          <p:cNvPr id="18" name="正方形/長方形 17">
            <a:extLst>
              <a:ext uri="{FF2B5EF4-FFF2-40B4-BE49-F238E27FC236}">
                <a16:creationId xmlns:a16="http://schemas.microsoft.com/office/drawing/2014/main" id="{85FEF6CA-FB5E-4416-8A1B-7F1C5A94CC12}"/>
              </a:ext>
            </a:extLst>
          </p:cNvPr>
          <p:cNvSpPr/>
          <p:nvPr/>
        </p:nvSpPr>
        <p:spPr>
          <a:xfrm>
            <a:off x="3935896" y="1676400"/>
            <a:ext cx="3591339" cy="80838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231B23"/>
                </a:solidFill>
                <a:effectLst/>
                <a:uLnTx/>
                <a:uFillTx/>
                <a:latin typeface="UD デジタル 教科書体 N-B" panose="02020700000000000000" pitchFamily="17" charset="-128"/>
                <a:ea typeface="UD デジタル 教科書体 N-B" panose="02020700000000000000" pitchFamily="17" charset="-128"/>
                <a:cs typeface="+mn-cs"/>
              </a:rPr>
              <a:t>変革型リーダーシップ</a:t>
            </a:r>
          </a:p>
        </p:txBody>
      </p:sp>
      <p:sp>
        <p:nvSpPr>
          <p:cNvPr id="19" name="正方形/長方形 18">
            <a:extLst>
              <a:ext uri="{FF2B5EF4-FFF2-40B4-BE49-F238E27FC236}">
                <a16:creationId xmlns:a16="http://schemas.microsoft.com/office/drawing/2014/main" id="{6F6FC297-B4BE-46E0-A151-BFA35D7979D0}"/>
              </a:ext>
            </a:extLst>
          </p:cNvPr>
          <p:cNvSpPr/>
          <p:nvPr/>
        </p:nvSpPr>
        <p:spPr>
          <a:xfrm>
            <a:off x="3935895" y="4459362"/>
            <a:ext cx="3591339" cy="80838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231B23"/>
                </a:solidFill>
                <a:effectLst/>
                <a:uLnTx/>
                <a:uFillTx/>
                <a:latin typeface="UD デジタル 教科書体 N-B" panose="02020700000000000000" pitchFamily="17" charset="-128"/>
                <a:ea typeface="UD デジタル 教科書体 N-B" panose="02020700000000000000" pitchFamily="17" charset="-128"/>
                <a:cs typeface="+mn-cs"/>
              </a:rPr>
              <a:t>交換型リーダーシップ</a:t>
            </a:r>
          </a:p>
        </p:txBody>
      </p:sp>
      <p:sp>
        <p:nvSpPr>
          <p:cNvPr id="20" name="正方形/長方形 19">
            <a:extLst>
              <a:ext uri="{FF2B5EF4-FFF2-40B4-BE49-F238E27FC236}">
                <a16:creationId xmlns:a16="http://schemas.microsoft.com/office/drawing/2014/main" id="{1B54442E-C0F7-4870-A212-E789C005162F}"/>
              </a:ext>
            </a:extLst>
          </p:cNvPr>
          <p:cNvSpPr/>
          <p:nvPr/>
        </p:nvSpPr>
        <p:spPr>
          <a:xfrm>
            <a:off x="3935895" y="5850844"/>
            <a:ext cx="3591339" cy="80838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231B23"/>
                </a:solidFill>
                <a:effectLst/>
                <a:uLnTx/>
                <a:uFillTx/>
                <a:latin typeface="UD デジタル 教科書体 N-B" panose="02020700000000000000" pitchFamily="17" charset="-128"/>
                <a:ea typeface="UD デジタル 教科書体 N-B" panose="02020700000000000000" pitchFamily="17" charset="-128"/>
                <a:cs typeface="+mn-cs"/>
              </a:rPr>
              <a:t>放任型リーダーシップ</a:t>
            </a:r>
          </a:p>
        </p:txBody>
      </p:sp>
      <p:cxnSp>
        <p:nvCxnSpPr>
          <p:cNvPr id="22" name="直線コネクタ 21">
            <a:extLst>
              <a:ext uri="{FF2B5EF4-FFF2-40B4-BE49-F238E27FC236}">
                <a16:creationId xmlns:a16="http://schemas.microsoft.com/office/drawing/2014/main" id="{85783333-9AA4-4BCA-8AE2-E4CC6CA4A456}"/>
              </a:ext>
            </a:extLst>
          </p:cNvPr>
          <p:cNvCxnSpPr>
            <a:stCxn id="4" idx="6"/>
            <a:endCxn id="18" idx="1"/>
          </p:cNvCxnSpPr>
          <p:nvPr/>
        </p:nvCxnSpPr>
        <p:spPr>
          <a:xfrm>
            <a:off x="2756452" y="510209"/>
            <a:ext cx="1179444" cy="1570383"/>
          </a:xfrm>
          <a:prstGeom prst="line">
            <a:avLst/>
          </a:prstGeom>
          <a:ln w="76200"/>
        </p:spPr>
        <p:style>
          <a:lnRef idx="3">
            <a:schemeClr val="accent3"/>
          </a:lnRef>
          <a:fillRef idx="0">
            <a:schemeClr val="accent3"/>
          </a:fillRef>
          <a:effectRef idx="2">
            <a:schemeClr val="accent3"/>
          </a:effectRef>
          <a:fontRef idx="minor">
            <a:schemeClr val="tx1"/>
          </a:fontRef>
        </p:style>
      </p:cxnSp>
      <p:cxnSp>
        <p:nvCxnSpPr>
          <p:cNvPr id="25" name="直線コネクタ 24">
            <a:extLst>
              <a:ext uri="{FF2B5EF4-FFF2-40B4-BE49-F238E27FC236}">
                <a16:creationId xmlns:a16="http://schemas.microsoft.com/office/drawing/2014/main" id="{7CDECF7C-251A-43A0-96CE-F41BCCC4E0D6}"/>
              </a:ext>
            </a:extLst>
          </p:cNvPr>
          <p:cNvCxnSpPr>
            <a:stCxn id="13" idx="6"/>
            <a:endCxn id="18" idx="1"/>
          </p:cNvCxnSpPr>
          <p:nvPr/>
        </p:nvCxnSpPr>
        <p:spPr>
          <a:xfrm>
            <a:off x="2756452" y="1497496"/>
            <a:ext cx="1179444" cy="583096"/>
          </a:xfrm>
          <a:prstGeom prst="line">
            <a:avLst/>
          </a:prstGeom>
          <a:ln w="76200"/>
        </p:spPr>
        <p:style>
          <a:lnRef idx="3">
            <a:schemeClr val="accent3"/>
          </a:lnRef>
          <a:fillRef idx="0">
            <a:schemeClr val="accent3"/>
          </a:fillRef>
          <a:effectRef idx="2">
            <a:schemeClr val="accent3"/>
          </a:effectRef>
          <a:fontRef idx="minor">
            <a:schemeClr val="tx1"/>
          </a:fontRef>
        </p:style>
      </p:cxnSp>
      <p:cxnSp>
        <p:nvCxnSpPr>
          <p:cNvPr id="27" name="直線コネクタ 26">
            <a:extLst>
              <a:ext uri="{FF2B5EF4-FFF2-40B4-BE49-F238E27FC236}">
                <a16:creationId xmlns:a16="http://schemas.microsoft.com/office/drawing/2014/main" id="{EF9CC134-2759-48DC-8F7C-B2646445C2BF}"/>
              </a:ext>
            </a:extLst>
          </p:cNvPr>
          <p:cNvCxnSpPr>
            <a:stCxn id="14" idx="6"/>
            <a:endCxn id="18" idx="1"/>
          </p:cNvCxnSpPr>
          <p:nvPr/>
        </p:nvCxnSpPr>
        <p:spPr>
          <a:xfrm flipV="1">
            <a:off x="2756452" y="2080592"/>
            <a:ext cx="1179444" cy="404191"/>
          </a:xfrm>
          <a:prstGeom prst="line">
            <a:avLst/>
          </a:prstGeom>
          <a:ln w="76200"/>
        </p:spPr>
        <p:style>
          <a:lnRef idx="3">
            <a:schemeClr val="accent3"/>
          </a:lnRef>
          <a:fillRef idx="0">
            <a:schemeClr val="accent3"/>
          </a:fillRef>
          <a:effectRef idx="2">
            <a:schemeClr val="accent3"/>
          </a:effectRef>
          <a:fontRef idx="minor">
            <a:schemeClr val="tx1"/>
          </a:fontRef>
        </p:style>
      </p:cxnSp>
      <p:cxnSp>
        <p:nvCxnSpPr>
          <p:cNvPr id="29" name="直線コネクタ 28">
            <a:extLst>
              <a:ext uri="{FF2B5EF4-FFF2-40B4-BE49-F238E27FC236}">
                <a16:creationId xmlns:a16="http://schemas.microsoft.com/office/drawing/2014/main" id="{7FBC22AE-BA58-4DF7-A6D3-F9D381C8EE87}"/>
              </a:ext>
            </a:extLst>
          </p:cNvPr>
          <p:cNvCxnSpPr>
            <a:stCxn id="15" idx="6"/>
            <a:endCxn id="18" idx="1"/>
          </p:cNvCxnSpPr>
          <p:nvPr/>
        </p:nvCxnSpPr>
        <p:spPr>
          <a:xfrm flipV="1">
            <a:off x="2756452" y="2080592"/>
            <a:ext cx="1179444" cy="1391480"/>
          </a:xfrm>
          <a:prstGeom prst="line">
            <a:avLst/>
          </a:prstGeom>
          <a:ln w="76200"/>
        </p:spPr>
        <p:style>
          <a:lnRef idx="3">
            <a:schemeClr val="accent3"/>
          </a:lnRef>
          <a:fillRef idx="0">
            <a:schemeClr val="accent3"/>
          </a:fillRef>
          <a:effectRef idx="2">
            <a:schemeClr val="accent3"/>
          </a:effectRef>
          <a:fontRef idx="minor">
            <a:schemeClr val="tx1"/>
          </a:fontRef>
        </p:style>
      </p:cxnSp>
      <p:cxnSp>
        <p:nvCxnSpPr>
          <p:cNvPr id="31" name="直線コネクタ 30">
            <a:extLst>
              <a:ext uri="{FF2B5EF4-FFF2-40B4-BE49-F238E27FC236}">
                <a16:creationId xmlns:a16="http://schemas.microsoft.com/office/drawing/2014/main" id="{7FAD0811-03E7-482E-BA34-5395B6B3482A}"/>
              </a:ext>
            </a:extLst>
          </p:cNvPr>
          <p:cNvCxnSpPr>
            <a:stCxn id="16" idx="6"/>
            <a:endCxn id="19" idx="1"/>
          </p:cNvCxnSpPr>
          <p:nvPr/>
        </p:nvCxnSpPr>
        <p:spPr>
          <a:xfrm>
            <a:off x="2756452" y="4459361"/>
            <a:ext cx="1179443" cy="404193"/>
          </a:xfrm>
          <a:prstGeom prst="line">
            <a:avLst/>
          </a:prstGeom>
          <a:ln w="76200"/>
        </p:spPr>
        <p:style>
          <a:lnRef idx="3">
            <a:schemeClr val="accent3"/>
          </a:lnRef>
          <a:fillRef idx="0">
            <a:schemeClr val="accent3"/>
          </a:fillRef>
          <a:effectRef idx="2">
            <a:schemeClr val="accent3"/>
          </a:effectRef>
          <a:fontRef idx="minor">
            <a:schemeClr val="tx1"/>
          </a:fontRef>
        </p:style>
      </p:cxnSp>
      <p:cxnSp>
        <p:nvCxnSpPr>
          <p:cNvPr id="33" name="直線コネクタ 32">
            <a:extLst>
              <a:ext uri="{FF2B5EF4-FFF2-40B4-BE49-F238E27FC236}">
                <a16:creationId xmlns:a16="http://schemas.microsoft.com/office/drawing/2014/main" id="{90C9DDF4-1E60-4433-9EA9-94BB1FB67DEE}"/>
              </a:ext>
            </a:extLst>
          </p:cNvPr>
          <p:cNvCxnSpPr>
            <a:stCxn id="17" idx="6"/>
            <a:endCxn id="19" idx="1"/>
          </p:cNvCxnSpPr>
          <p:nvPr/>
        </p:nvCxnSpPr>
        <p:spPr>
          <a:xfrm flipV="1">
            <a:off x="2756452" y="4863554"/>
            <a:ext cx="1179443" cy="583097"/>
          </a:xfrm>
          <a:prstGeom prst="line">
            <a:avLst/>
          </a:prstGeom>
          <a:ln w="76200"/>
        </p:spPr>
        <p:style>
          <a:lnRef idx="3">
            <a:schemeClr val="accent3"/>
          </a:lnRef>
          <a:fillRef idx="0">
            <a:schemeClr val="accent3"/>
          </a:fillRef>
          <a:effectRef idx="2">
            <a:schemeClr val="accent3"/>
          </a:effectRef>
          <a:fontRef idx="minor">
            <a:schemeClr val="tx1"/>
          </a:fontRef>
        </p:style>
      </p:cxnSp>
      <p:sp>
        <p:nvSpPr>
          <p:cNvPr id="34" name="正方形/長方形 33">
            <a:extLst>
              <a:ext uri="{FF2B5EF4-FFF2-40B4-BE49-F238E27FC236}">
                <a16:creationId xmlns:a16="http://schemas.microsoft.com/office/drawing/2014/main" id="{549288C1-A029-4E2B-95A4-B670D762E178}"/>
              </a:ext>
            </a:extLst>
          </p:cNvPr>
          <p:cNvSpPr/>
          <p:nvPr/>
        </p:nvSpPr>
        <p:spPr>
          <a:xfrm>
            <a:off x="8163339" y="3024808"/>
            <a:ext cx="3591339" cy="808383"/>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0" i="0" u="none" strike="noStrike" kern="1200" cap="none" spc="0" normalizeH="0" baseline="0" noProof="0" dirty="0">
                <a:ln>
                  <a:noFill/>
                </a:ln>
                <a:solidFill>
                  <a:srgbClr val="231B23"/>
                </a:solidFill>
                <a:effectLst/>
                <a:uLnTx/>
                <a:uFillTx/>
                <a:latin typeface="UD デジタル 教科書体 N-B" panose="02020700000000000000" pitchFamily="17" charset="-128"/>
                <a:ea typeface="UD デジタル 教科書体 N-B" panose="02020700000000000000" pitchFamily="17" charset="-128"/>
                <a:cs typeface="+mn-cs"/>
              </a:rPr>
              <a:t>フルレンジリーダーシップ</a:t>
            </a:r>
          </a:p>
        </p:txBody>
      </p:sp>
      <p:cxnSp>
        <p:nvCxnSpPr>
          <p:cNvPr id="36" name="直線コネクタ 35">
            <a:extLst>
              <a:ext uri="{FF2B5EF4-FFF2-40B4-BE49-F238E27FC236}">
                <a16:creationId xmlns:a16="http://schemas.microsoft.com/office/drawing/2014/main" id="{78574969-5BF4-4EF0-8CBE-639D0025BAF9}"/>
              </a:ext>
            </a:extLst>
          </p:cNvPr>
          <p:cNvCxnSpPr>
            <a:stCxn id="18" idx="3"/>
            <a:endCxn id="34" idx="1"/>
          </p:cNvCxnSpPr>
          <p:nvPr/>
        </p:nvCxnSpPr>
        <p:spPr>
          <a:xfrm>
            <a:off x="7527235" y="2080592"/>
            <a:ext cx="636104" cy="1348408"/>
          </a:xfrm>
          <a:prstGeom prst="line">
            <a:avLst/>
          </a:prstGeom>
          <a:ln w="76200"/>
        </p:spPr>
        <p:style>
          <a:lnRef idx="3">
            <a:schemeClr val="accent3"/>
          </a:lnRef>
          <a:fillRef idx="0">
            <a:schemeClr val="accent3"/>
          </a:fillRef>
          <a:effectRef idx="2">
            <a:schemeClr val="accent3"/>
          </a:effectRef>
          <a:fontRef idx="minor">
            <a:schemeClr val="tx1"/>
          </a:fontRef>
        </p:style>
      </p:cxnSp>
      <p:cxnSp>
        <p:nvCxnSpPr>
          <p:cNvPr id="38" name="直線コネクタ 37">
            <a:extLst>
              <a:ext uri="{FF2B5EF4-FFF2-40B4-BE49-F238E27FC236}">
                <a16:creationId xmlns:a16="http://schemas.microsoft.com/office/drawing/2014/main" id="{9B83D897-6728-4E83-9527-6DE6738B00DE}"/>
              </a:ext>
            </a:extLst>
          </p:cNvPr>
          <p:cNvCxnSpPr>
            <a:stCxn id="19" idx="3"/>
            <a:endCxn id="34" idx="1"/>
          </p:cNvCxnSpPr>
          <p:nvPr/>
        </p:nvCxnSpPr>
        <p:spPr>
          <a:xfrm flipV="1">
            <a:off x="7527234" y="3429000"/>
            <a:ext cx="636105" cy="1434554"/>
          </a:xfrm>
          <a:prstGeom prst="line">
            <a:avLst/>
          </a:prstGeom>
          <a:ln w="76200"/>
        </p:spPr>
        <p:style>
          <a:lnRef idx="3">
            <a:schemeClr val="accent3"/>
          </a:lnRef>
          <a:fillRef idx="0">
            <a:schemeClr val="accent3"/>
          </a:fillRef>
          <a:effectRef idx="2">
            <a:schemeClr val="accent3"/>
          </a:effectRef>
          <a:fontRef idx="minor">
            <a:schemeClr val="tx1"/>
          </a:fontRef>
        </p:style>
      </p:cxnSp>
      <p:cxnSp>
        <p:nvCxnSpPr>
          <p:cNvPr id="40" name="直線コネクタ 39">
            <a:extLst>
              <a:ext uri="{FF2B5EF4-FFF2-40B4-BE49-F238E27FC236}">
                <a16:creationId xmlns:a16="http://schemas.microsoft.com/office/drawing/2014/main" id="{B3BFCFA3-C965-4AEF-B840-CA048FD3729E}"/>
              </a:ext>
            </a:extLst>
          </p:cNvPr>
          <p:cNvCxnSpPr>
            <a:stCxn id="20" idx="3"/>
            <a:endCxn id="34" idx="1"/>
          </p:cNvCxnSpPr>
          <p:nvPr/>
        </p:nvCxnSpPr>
        <p:spPr>
          <a:xfrm flipV="1">
            <a:off x="7527234" y="3429000"/>
            <a:ext cx="636105" cy="2826036"/>
          </a:xfrm>
          <a:prstGeom prst="line">
            <a:avLst/>
          </a:prstGeom>
          <a:ln w="76200"/>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1932782219"/>
      </p:ext>
    </p:extLst>
  </p:cSld>
  <p:clrMapOvr>
    <a:masterClrMapping/>
  </p:clrMapOvr>
  <mc:AlternateContent xmlns:mc="http://schemas.openxmlformats.org/markup-compatibility/2006" xmlns:p14="http://schemas.microsoft.com/office/powerpoint/2010/main">
    <mc:Choice Requires="p14">
      <p:transition spd="slow" p14:dur="2000" advTm="68464"/>
    </mc:Choice>
    <mc:Fallback xmlns="">
      <p:transition spd="slow" advTm="68464"/>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621FBE2-876A-AD1B-D121-F25C88540548}"/>
              </a:ext>
            </a:extLst>
          </p:cNvPr>
          <p:cNvSpPr>
            <a:spLocks noGrp="1"/>
          </p:cNvSpPr>
          <p:nvPr>
            <p:ph type="title"/>
          </p:nvPr>
        </p:nvSpPr>
        <p:spPr>
          <a:xfrm>
            <a:off x="119742" y="598714"/>
            <a:ext cx="11908971" cy="1306286"/>
          </a:xfrm>
        </p:spPr>
        <p:txBody>
          <a:bodyPr anchor="ctr">
            <a:normAutofit/>
          </a:bodyPr>
          <a:lstStyle/>
          <a:p>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リーダーシップとマネジメントの違い（コッター</a:t>
            </a:r>
            <a:r>
              <a:rPr lang="en-US" altLang="ja-JP" sz="3600" dirty="0">
                <a:latin typeface="Times New Roman" panose="02020603050405020304" pitchFamily="18" charset="0"/>
                <a:ea typeface="UD デジタル 教科書体 NK-B" panose="02020700000000000000" pitchFamily="18" charset="-128"/>
                <a:cs typeface="Times New Roman" panose="02020603050405020304" pitchFamily="18" charset="0"/>
              </a:rPr>
              <a:t>,1990</a:t>
            </a:r>
            <a:r>
              <a:rPr lang="ja-JP" altLang="en-US" sz="3600" dirty="0">
                <a:latin typeface="Times New Roman" panose="02020603050405020304" pitchFamily="18" charset="0"/>
                <a:ea typeface="UD デジタル 教科書体 NK-B" panose="02020700000000000000" pitchFamily="18" charset="-128"/>
                <a:cs typeface="Times New Roman" panose="02020603050405020304" pitchFamily="18" charset="0"/>
              </a:rPr>
              <a:t>）</a:t>
            </a:r>
            <a:endParaRPr kumimoji="1" lang="ja-JP" altLang="en-US" sz="3600" dirty="0"/>
          </a:p>
        </p:txBody>
      </p:sp>
      <p:sp>
        <p:nvSpPr>
          <p:cNvPr id="3" name="コンテンツ プレースホルダー 2">
            <a:extLst>
              <a:ext uri="{FF2B5EF4-FFF2-40B4-BE49-F238E27FC236}">
                <a16:creationId xmlns:a16="http://schemas.microsoft.com/office/drawing/2014/main" id="{B212EBD9-1BD1-8AE4-3079-498AA97BDD74}"/>
              </a:ext>
            </a:extLst>
          </p:cNvPr>
          <p:cNvSpPr>
            <a:spLocks noGrp="1"/>
          </p:cNvSpPr>
          <p:nvPr>
            <p:ph idx="1"/>
          </p:nvPr>
        </p:nvSpPr>
        <p:spPr>
          <a:xfrm>
            <a:off x="141514" y="2275114"/>
            <a:ext cx="11908971" cy="4114800"/>
          </a:xfrm>
        </p:spPr>
        <p:txBody>
          <a:bodyPr/>
          <a:lstStyle/>
          <a:p>
            <a:pPr marL="0" indent="0" eaLnBrk="1" fontAlgn="auto" hangingPunct="1">
              <a:spcAft>
                <a:spcPts val="0"/>
              </a:spcAft>
              <a:buFont typeface="Arial" charset="0"/>
              <a:buNone/>
              <a:defRPr/>
            </a:pPr>
            <a:r>
              <a:rPr lang="ja-JP" altLang="en-US" sz="2800" dirty="0">
                <a:latin typeface="UD デジタル 教科書体 N-R" panose="02020400000000000000" pitchFamily="17" charset="-128"/>
                <a:ea typeface="UD デジタル 教科書体 N-R" panose="02020400000000000000" pitchFamily="17" charset="-128"/>
              </a:rPr>
              <a:t>リーダーシップ</a:t>
            </a:r>
            <a:endParaRPr lang="en-US" altLang="ja-JP" sz="2800" dirty="0">
              <a:latin typeface="UD デジタル 教科書体 N-R" panose="02020400000000000000" pitchFamily="17" charset="-128"/>
              <a:ea typeface="UD デジタル 教科書体 N-R" panose="02020400000000000000" pitchFamily="17" charset="-128"/>
            </a:endParaRPr>
          </a:p>
          <a:p>
            <a:pPr eaLnBrk="1" fontAlgn="auto" hangingPunct="1">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意識の変化を促すこと</a:t>
            </a:r>
            <a:endParaRPr lang="en-US" altLang="ja-JP" sz="2800" dirty="0">
              <a:latin typeface="UD デジタル 教科書体 N-R" panose="02020400000000000000" pitchFamily="17" charset="-128"/>
              <a:ea typeface="UD デジタル 教科書体 N-R" panose="02020400000000000000" pitchFamily="17" charset="-128"/>
            </a:endParaRPr>
          </a:p>
          <a:p>
            <a:pPr marL="0" indent="0" eaLnBrk="1" fontAlgn="auto" hangingPunct="1">
              <a:spcAft>
                <a:spcPts val="0"/>
              </a:spcAft>
              <a:buFont typeface="Arial" charset="0"/>
              <a:buNone/>
              <a:defRPr/>
            </a:pPr>
            <a:r>
              <a:rPr lang="ja-JP" altLang="en-US" sz="2800" dirty="0">
                <a:latin typeface="UD デジタル 教科書体 N-R" panose="02020400000000000000" pitchFamily="17" charset="-128"/>
                <a:ea typeface="UD デジタル 教科書体 N-R" panose="02020400000000000000" pitchFamily="17" charset="-128"/>
              </a:rPr>
              <a:t>マネジメント</a:t>
            </a:r>
            <a:endParaRPr lang="en-US" altLang="ja-JP" sz="2800" dirty="0">
              <a:latin typeface="UD デジタル 教科書体 N-R" panose="02020400000000000000" pitchFamily="17" charset="-128"/>
              <a:ea typeface="UD デジタル 教科書体 N-R" panose="02020400000000000000" pitchFamily="17" charset="-128"/>
            </a:endParaRPr>
          </a:p>
          <a:p>
            <a:pPr eaLnBrk="1" fontAlgn="auto" hangingPunct="1">
              <a:spcAft>
                <a:spcPts val="0"/>
              </a:spcAft>
              <a:defRPr/>
            </a:pPr>
            <a:r>
              <a:rPr lang="ja-JP" altLang="en-US" sz="2800" dirty="0">
                <a:latin typeface="UD デジタル 教科書体 N-R" panose="02020400000000000000" pitchFamily="17" charset="-128"/>
                <a:ea typeface="UD デジタル 教科書体 N-R" panose="02020400000000000000" pitchFamily="17" charset="-128"/>
              </a:rPr>
              <a:t>当たり前のことをきちんとこなすようにさせること</a:t>
            </a:r>
          </a:p>
          <a:p>
            <a:endParaRPr kumimoji="1" lang="ja-JP" altLang="en-US" dirty="0"/>
          </a:p>
        </p:txBody>
      </p:sp>
    </p:spTree>
    <p:extLst>
      <p:ext uri="{BB962C8B-B14F-4D97-AF65-F5344CB8AC3E}">
        <p14:creationId xmlns:p14="http://schemas.microsoft.com/office/powerpoint/2010/main" val="3845811332"/>
      </p:ext>
    </p:extLst>
  </p:cSld>
  <p:clrMapOvr>
    <a:masterClrMapping/>
  </p:clrMapOvr>
  <mc:AlternateContent xmlns:mc="http://schemas.openxmlformats.org/markup-compatibility/2006" xmlns:p14="http://schemas.microsoft.com/office/powerpoint/2010/main">
    <mc:Choice Requires="p14">
      <p:transition spd="med" p14:dur="700" advTm="701365">
        <p:fade/>
      </p:transition>
    </mc:Choice>
    <mc:Fallback xmlns="">
      <p:transition spd="med" advTm="701365">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タイトル 3">
            <a:extLst>
              <a:ext uri="{FF2B5EF4-FFF2-40B4-BE49-F238E27FC236}">
                <a16:creationId xmlns:a16="http://schemas.microsoft.com/office/drawing/2014/main" id="{F9938B4B-228E-0F7B-66AB-5F4205A18693}"/>
              </a:ext>
            </a:extLst>
          </p:cNvPr>
          <p:cNvSpPr>
            <a:spLocks noGrp="1" noChangeArrowheads="1"/>
          </p:cNvSpPr>
          <p:nvPr>
            <p:ph type="title"/>
          </p:nvPr>
        </p:nvSpPr>
        <p:spPr>
          <a:xfrm>
            <a:off x="0" y="620486"/>
            <a:ext cx="12192000" cy="783771"/>
          </a:xfrm>
        </p:spPr>
        <p:txBody>
          <a:bodyPr anchor="ctr">
            <a:normAutofit/>
          </a:bodyPr>
          <a:lstStyle/>
          <a:p>
            <a:pPr eaLnBrk="1" hangingPunct="1"/>
            <a:r>
              <a:rPr lang="ja-JP" altLang="en-US" sz="3600" dirty="0">
                <a:latin typeface="UD デジタル 教科書体 NK-B" panose="02020700000000000000" pitchFamily="18" charset="-128"/>
                <a:ea typeface="UD デジタル 教科書体 NK-B" panose="02020700000000000000" pitchFamily="18" charset="-128"/>
              </a:rPr>
              <a:t>リーダーシップとマネジメントの違い</a:t>
            </a:r>
          </a:p>
        </p:txBody>
      </p:sp>
      <p:graphicFrame>
        <p:nvGraphicFramePr>
          <p:cNvPr id="6" name="表 5">
            <a:extLst>
              <a:ext uri="{FF2B5EF4-FFF2-40B4-BE49-F238E27FC236}">
                <a16:creationId xmlns:a16="http://schemas.microsoft.com/office/drawing/2014/main" id="{09215545-E5BB-D00C-45F7-0C0848228E52}"/>
              </a:ext>
            </a:extLst>
          </p:cNvPr>
          <p:cNvGraphicFramePr>
            <a:graphicFrameLocks noGrp="1"/>
          </p:cNvGraphicFramePr>
          <p:nvPr>
            <p:extLst>
              <p:ext uri="{D42A27DB-BD31-4B8C-83A1-F6EECF244321}">
                <p14:modId xmlns:p14="http://schemas.microsoft.com/office/powerpoint/2010/main" val="1357919472"/>
              </p:ext>
            </p:extLst>
          </p:nvPr>
        </p:nvGraphicFramePr>
        <p:xfrm>
          <a:off x="1" y="1480457"/>
          <a:ext cx="12191999" cy="5179786"/>
        </p:xfrm>
        <a:graphic>
          <a:graphicData uri="http://schemas.openxmlformats.org/drawingml/2006/table">
            <a:tbl>
              <a:tblPr firstRow="1" firstCol="1" bandRow="1">
                <a:tableStyleId>{5940675A-B579-460E-94D1-54222C63F5DA}</a:tableStyleId>
              </a:tblPr>
              <a:tblGrid>
                <a:gridCol w="5083629">
                  <a:extLst>
                    <a:ext uri="{9D8B030D-6E8A-4147-A177-3AD203B41FA5}">
                      <a16:colId xmlns:a16="http://schemas.microsoft.com/office/drawing/2014/main" val="20000"/>
                    </a:ext>
                  </a:extLst>
                </a:gridCol>
                <a:gridCol w="1948542">
                  <a:extLst>
                    <a:ext uri="{9D8B030D-6E8A-4147-A177-3AD203B41FA5}">
                      <a16:colId xmlns:a16="http://schemas.microsoft.com/office/drawing/2014/main" val="20001"/>
                    </a:ext>
                  </a:extLst>
                </a:gridCol>
                <a:gridCol w="5159828">
                  <a:extLst>
                    <a:ext uri="{9D8B030D-6E8A-4147-A177-3AD203B41FA5}">
                      <a16:colId xmlns:a16="http://schemas.microsoft.com/office/drawing/2014/main" val="20002"/>
                    </a:ext>
                  </a:extLst>
                </a:gridCol>
              </a:tblGrid>
              <a:tr h="508835">
                <a:tc>
                  <a:txBody>
                    <a:bodyPr/>
                    <a:lstStyle/>
                    <a:p>
                      <a:pPr algn="ctr">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リーダーシップ</a:t>
                      </a:r>
                      <a:endPar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cs typeface="Times New Roman"/>
                      </a:endParaRPr>
                    </a:p>
                  </a:txBody>
                  <a:tcPr marL="71841" marR="71841" marT="0" marB="0" anchor="ctr"/>
                </a:tc>
                <a:tc>
                  <a:txBody>
                    <a:bodyPr/>
                    <a:lstStyle/>
                    <a:p>
                      <a:pPr algn="ctr">
                        <a:spcAft>
                          <a:spcPts val="0"/>
                        </a:spcAft>
                      </a:pPr>
                      <a:r>
                        <a:rPr lang="en-US" sz="2400" kern="100" dirty="0">
                          <a:solidFill>
                            <a:schemeClr val="tx2"/>
                          </a:solidFill>
                          <a:effectLst/>
                          <a:latin typeface="UD デジタル 教科書体 N-R" panose="02020400000000000000" pitchFamily="17" charset="-128"/>
                          <a:ea typeface="UD デジタル 教科書体 N-R" panose="02020400000000000000" pitchFamily="17" charset="-128"/>
                        </a:rPr>
                        <a:t> </a:t>
                      </a:r>
                      <a:endPar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cs typeface="Times New Roman"/>
                      </a:endParaRPr>
                    </a:p>
                  </a:txBody>
                  <a:tcPr marL="71841" marR="71841" marT="0" marB="0" anchor="ctr"/>
                </a:tc>
                <a:tc>
                  <a:txBody>
                    <a:bodyPr/>
                    <a:lstStyle/>
                    <a:p>
                      <a:pPr algn="ctr">
                        <a:spcAft>
                          <a:spcPts val="0"/>
                        </a:spcAft>
                      </a:pPr>
                      <a:r>
                        <a:rPr lang="ja-JP" sz="2400" kern="100">
                          <a:solidFill>
                            <a:schemeClr val="tx2"/>
                          </a:solidFill>
                          <a:effectLst/>
                          <a:latin typeface="UD デジタル 教科書体 N-R" panose="02020400000000000000" pitchFamily="17" charset="-128"/>
                          <a:ea typeface="UD デジタル 教科書体 N-R" panose="02020400000000000000" pitchFamily="17" charset="-128"/>
                        </a:rPr>
                        <a:t>マネジメント</a:t>
                      </a:r>
                      <a:endParaRPr lang="ja-JP" sz="2400" kern="100">
                        <a:solidFill>
                          <a:schemeClr val="tx2"/>
                        </a:solidFill>
                        <a:effectLst/>
                        <a:latin typeface="UD デジタル 教科書体 N-R" panose="02020400000000000000" pitchFamily="17" charset="-128"/>
                        <a:ea typeface="UD デジタル 教科書体 N-R" panose="02020400000000000000" pitchFamily="17" charset="-128"/>
                        <a:cs typeface="Times New Roman"/>
                      </a:endParaRPr>
                    </a:p>
                  </a:txBody>
                  <a:tcPr marL="71841" marR="71841" marT="0" marB="0" anchor="ctr"/>
                </a:tc>
                <a:extLst>
                  <a:ext uri="{0D108BD9-81ED-4DB2-BD59-A6C34878D82A}">
                    <a16:rowId xmlns:a16="http://schemas.microsoft.com/office/drawing/2014/main" val="10000"/>
                  </a:ext>
                </a:extLst>
              </a:tr>
              <a:tr h="4670951">
                <a:tc>
                  <a:txBody>
                    <a:bodyPr/>
                    <a:lstStyle/>
                    <a:p>
                      <a:pPr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方向性の設定</a:t>
                      </a:r>
                    </a:p>
                    <a:p>
                      <a:pPr marL="133350" indent="-133350"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・様々なデータを収集して、パターンはもとより、関係性や関連性などを見出し、物事を説明する。</a:t>
                      </a:r>
                    </a:p>
                    <a:p>
                      <a:pPr marL="133350" indent="-133350"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・ビジョンと戦略を生み出す。</a:t>
                      </a:r>
                      <a:r>
                        <a:rPr lang="en-US" sz="2400" kern="100" dirty="0">
                          <a:solidFill>
                            <a:schemeClr val="tx2"/>
                          </a:solidFill>
                          <a:effectLst/>
                          <a:latin typeface="UD デジタル 教科書体 N-R" panose="02020400000000000000" pitchFamily="17" charset="-128"/>
                          <a:ea typeface="UD デジタル 教科書体 N-R" panose="02020400000000000000" pitchFamily="17" charset="-128"/>
                        </a:rPr>
                        <a:t>(</a:t>
                      </a: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ビジョンと戦略とは、事業や技術、企業文化について、長期的にどうあるべきかを描き出すと同時に、この目標の達成に向けた現実的な道筋を明示するもの</a:t>
                      </a:r>
                      <a:r>
                        <a:rPr lang="en-US" sz="2400" kern="100" dirty="0">
                          <a:solidFill>
                            <a:schemeClr val="tx2"/>
                          </a:solidFill>
                          <a:effectLst/>
                          <a:latin typeface="UD デジタル 教科書体 N-R" panose="02020400000000000000" pitchFamily="17" charset="-128"/>
                          <a:ea typeface="UD デジタル 教科書体 N-R" panose="02020400000000000000" pitchFamily="17" charset="-128"/>
                        </a:rPr>
                        <a:t>)</a:t>
                      </a:r>
                      <a:endPar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cs typeface="Times New Roman"/>
                      </a:endParaRPr>
                    </a:p>
                  </a:txBody>
                  <a:tcPr marL="71841" marR="71841" marT="0" marB="0"/>
                </a:tc>
                <a:tc>
                  <a:txBody>
                    <a:bodyPr/>
                    <a:lstStyle/>
                    <a:p>
                      <a:pPr algn="ctr">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第一の課題</a:t>
                      </a:r>
                      <a:endPar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cs typeface="Times New Roman"/>
                      </a:endParaRPr>
                    </a:p>
                  </a:txBody>
                  <a:tcPr marL="71841" marR="71841" marT="0" marB="0" anchor="ctr"/>
                </a:tc>
                <a:tc>
                  <a:txBody>
                    <a:bodyPr/>
                    <a:lstStyle/>
                    <a:p>
                      <a:pPr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計画と予算の策定</a:t>
                      </a:r>
                    </a:p>
                    <a:p>
                      <a:pPr marL="133350" indent="-133350"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・何らかの結果を秩序だって生み出すように設計される。</a:t>
                      </a:r>
                    </a:p>
                    <a:p>
                      <a:pPr marL="133350" indent="-133350"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・方向性の設定の補完手段として、方向性が現実に即して設定されているかを検証するのに役立つ。</a:t>
                      </a:r>
                    </a:p>
                    <a:p>
                      <a:pPr marL="133350" indent="-133350" algn="just">
                        <a:spcAft>
                          <a:spcPts val="0"/>
                        </a:spcAft>
                      </a:pPr>
                      <a:r>
                        <a:rPr lang="en-US" sz="2400" kern="100" dirty="0">
                          <a:solidFill>
                            <a:schemeClr val="tx2"/>
                          </a:solidFill>
                          <a:effectLst/>
                          <a:latin typeface="UD デジタル 教科書体 N-R" panose="02020400000000000000" pitchFamily="17" charset="-128"/>
                          <a:ea typeface="UD デジタル 教科書体 N-R" panose="02020400000000000000" pitchFamily="17" charset="-128"/>
                        </a:rPr>
                        <a:t> </a:t>
                      </a:r>
                      <a:endPar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cs typeface="Times New Roman"/>
                      </a:endParaRPr>
                    </a:p>
                  </a:txBody>
                  <a:tcPr marL="71841" marR="71841" marT="0" marB="0"/>
                </a:tc>
                <a:extLst>
                  <a:ext uri="{0D108BD9-81ED-4DB2-BD59-A6C34878D82A}">
                    <a16:rowId xmlns:a16="http://schemas.microsoft.com/office/drawing/2014/main" val="10001"/>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advTm="88494">
        <p:fade/>
      </p:transition>
    </mc:Choice>
    <mc:Fallback xmlns="">
      <p:transition spd="med" advTm="88494">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タイトル 2">
            <a:extLst>
              <a:ext uri="{FF2B5EF4-FFF2-40B4-BE49-F238E27FC236}">
                <a16:creationId xmlns:a16="http://schemas.microsoft.com/office/drawing/2014/main" id="{622B6B9C-0348-77F4-ADEA-25E7C1F2F97F}"/>
              </a:ext>
            </a:extLst>
          </p:cNvPr>
          <p:cNvSpPr>
            <a:spLocks noGrp="1" noChangeArrowheads="1"/>
          </p:cNvSpPr>
          <p:nvPr>
            <p:ph type="title"/>
          </p:nvPr>
        </p:nvSpPr>
        <p:spPr>
          <a:xfrm>
            <a:off x="0" y="337456"/>
            <a:ext cx="12192000" cy="1175657"/>
          </a:xfrm>
        </p:spPr>
        <p:txBody>
          <a:bodyPr anchor="ctr">
            <a:normAutofit/>
          </a:bodyPr>
          <a:lstStyle/>
          <a:p>
            <a:pPr eaLnBrk="1" hangingPunct="1"/>
            <a:r>
              <a:rPr lang="ja-JP" altLang="en-US" sz="3600" dirty="0">
                <a:latin typeface="UD デジタル 教科書体 NK-B" panose="02020700000000000000" pitchFamily="18" charset="-128"/>
                <a:ea typeface="UD デジタル 教科書体 NK-B" panose="02020700000000000000" pitchFamily="18" charset="-128"/>
              </a:rPr>
              <a:t>リーダーシップとマネジメントの違い</a:t>
            </a:r>
          </a:p>
        </p:txBody>
      </p:sp>
      <p:graphicFrame>
        <p:nvGraphicFramePr>
          <p:cNvPr id="4" name="表 3">
            <a:extLst>
              <a:ext uri="{FF2B5EF4-FFF2-40B4-BE49-F238E27FC236}">
                <a16:creationId xmlns:a16="http://schemas.microsoft.com/office/drawing/2014/main" id="{5FA34103-1A40-7EC1-ADC1-DBC5C09A954B}"/>
              </a:ext>
            </a:extLst>
          </p:cNvPr>
          <p:cNvGraphicFramePr>
            <a:graphicFrameLocks noGrp="1"/>
          </p:cNvGraphicFramePr>
          <p:nvPr>
            <p:extLst>
              <p:ext uri="{D42A27DB-BD31-4B8C-83A1-F6EECF244321}">
                <p14:modId xmlns:p14="http://schemas.microsoft.com/office/powerpoint/2010/main" val="1551438873"/>
              </p:ext>
            </p:extLst>
          </p:nvPr>
        </p:nvGraphicFramePr>
        <p:xfrm>
          <a:off x="0" y="1513114"/>
          <a:ext cx="12191999" cy="4724400"/>
        </p:xfrm>
        <a:graphic>
          <a:graphicData uri="http://schemas.openxmlformats.org/drawingml/2006/table">
            <a:tbl>
              <a:tblPr firstRow="1" firstCol="1" bandRow="1">
                <a:tableStyleId>{5940675A-B579-460E-94D1-54222C63F5DA}</a:tableStyleId>
              </a:tblPr>
              <a:tblGrid>
                <a:gridCol w="4953000">
                  <a:extLst>
                    <a:ext uri="{9D8B030D-6E8A-4147-A177-3AD203B41FA5}">
                      <a16:colId xmlns:a16="http://schemas.microsoft.com/office/drawing/2014/main" val="20000"/>
                    </a:ext>
                  </a:extLst>
                </a:gridCol>
                <a:gridCol w="2318657">
                  <a:extLst>
                    <a:ext uri="{9D8B030D-6E8A-4147-A177-3AD203B41FA5}">
                      <a16:colId xmlns:a16="http://schemas.microsoft.com/office/drawing/2014/main" val="20001"/>
                    </a:ext>
                  </a:extLst>
                </a:gridCol>
                <a:gridCol w="4920342">
                  <a:extLst>
                    <a:ext uri="{9D8B030D-6E8A-4147-A177-3AD203B41FA5}">
                      <a16:colId xmlns:a16="http://schemas.microsoft.com/office/drawing/2014/main" val="20002"/>
                    </a:ext>
                  </a:extLst>
                </a:gridCol>
              </a:tblGrid>
              <a:tr h="4724400">
                <a:tc>
                  <a:txBody>
                    <a:bodyPr/>
                    <a:lstStyle/>
                    <a:p>
                      <a:pPr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人心の統合</a:t>
                      </a:r>
                    </a:p>
                    <a:p>
                      <a:pPr marL="133350" indent="-133350"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・利害関係者</a:t>
                      </a:r>
                      <a:r>
                        <a:rPr lang="en-US" sz="2400" kern="100" dirty="0">
                          <a:solidFill>
                            <a:schemeClr val="tx2"/>
                          </a:solidFill>
                          <a:effectLst/>
                          <a:latin typeface="UD デジタル 教科書体 N-R" panose="02020400000000000000" pitchFamily="17" charset="-128"/>
                          <a:ea typeface="UD デジタル 教科書体 N-R" panose="02020400000000000000" pitchFamily="17" charset="-128"/>
                        </a:rPr>
                        <a:t>(</a:t>
                      </a: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部下、上司、同僚、他部門のスタッフ、関係業者、政府当局、顧客</a:t>
                      </a:r>
                      <a:r>
                        <a:rPr lang="ja-JP" altLang="en-US" sz="2400" kern="100" dirty="0">
                          <a:solidFill>
                            <a:schemeClr val="tx2"/>
                          </a:solidFill>
                          <a:effectLst/>
                          <a:latin typeface="UD デジタル 教科書体 N-R" panose="02020400000000000000" pitchFamily="17" charset="-128"/>
                          <a:ea typeface="UD デジタル 教科書体 N-R" panose="02020400000000000000" pitchFamily="17" charset="-128"/>
                        </a:rPr>
                        <a:t>など</a:t>
                      </a:r>
                      <a:r>
                        <a:rPr lang="en-US" sz="2400" kern="100" dirty="0">
                          <a:solidFill>
                            <a:schemeClr val="tx2"/>
                          </a:solidFill>
                          <a:effectLst/>
                          <a:latin typeface="UD デジタル 教科書体 N-R" panose="02020400000000000000" pitchFamily="17" charset="-128"/>
                          <a:ea typeface="UD デジタル 教科書体 N-R" panose="02020400000000000000" pitchFamily="17" charset="-128"/>
                        </a:rPr>
                        <a:t>)</a:t>
                      </a: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とのコミュニケーション</a:t>
                      </a:r>
                    </a:p>
                    <a:p>
                      <a:pPr marL="133350" indent="-133350"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・信頼関係の構築</a:t>
                      </a:r>
                    </a:p>
                    <a:p>
                      <a:pPr marL="133350" indent="-133350"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・フォロワーへの</a:t>
                      </a:r>
                      <a:r>
                        <a:rPr lang="ja-JP" altLang="en-US" sz="2400" kern="100" dirty="0">
                          <a:solidFill>
                            <a:schemeClr val="tx2"/>
                          </a:solidFill>
                          <a:effectLst/>
                          <a:latin typeface="UD デジタル 教科書体 N-R" panose="02020400000000000000" pitchFamily="17" charset="-128"/>
                          <a:ea typeface="UD デジタル 教科書体 N-R" panose="02020400000000000000" pitchFamily="17" charset="-128"/>
                        </a:rPr>
                        <a:t>権限委譲</a:t>
                      </a:r>
                      <a:endPar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cs typeface="Times New Roman"/>
                      </a:endParaRPr>
                    </a:p>
                  </a:txBody>
                  <a:tcPr marL="71841" marR="71841" marT="0" marB="0" anchor="ctr"/>
                </a:tc>
                <a:tc>
                  <a:txBody>
                    <a:bodyPr/>
                    <a:lstStyle/>
                    <a:p>
                      <a:pPr algn="ctr">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人の動かし方</a:t>
                      </a:r>
                      <a:endPar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cs typeface="Times New Roman"/>
                      </a:endParaRPr>
                    </a:p>
                  </a:txBody>
                  <a:tcPr marL="71841" marR="71841" marT="0" marB="0" anchor="ctr"/>
                </a:tc>
                <a:tc>
                  <a:txBody>
                    <a:bodyPr/>
                    <a:lstStyle/>
                    <a:p>
                      <a:pPr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組織編成と人員配置</a:t>
                      </a:r>
                    </a:p>
                    <a:p>
                      <a:pPr marL="133350" indent="-133350"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・職務体系や指揮命令系統の決定</a:t>
                      </a:r>
                    </a:p>
                    <a:p>
                      <a:pPr marL="133350" indent="-133350"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・適材適所の人員配置</a:t>
                      </a:r>
                    </a:p>
                    <a:p>
                      <a:pPr marL="133350" indent="-133350"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・必要に応じた研修の実施</a:t>
                      </a:r>
                    </a:p>
                    <a:p>
                      <a:pPr marL="133350" indent="-133350"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・社員への計画の説明</a:t>
                      </a:r>
                    </a:p>
                    <a:p>
                      <a:pPr marL="133350" indent="-133350"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・権限委譲の程度の判断</a:t>
                      </a:r>
                    </a:p>
                    <a:p>
                      <a:pPr marL="133350" indent="-133350"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・報奨制度の用意</a:t>
                      </a:r>
                    </a:p>
                    <a:p>
                      <a:pPr marL="133350" indent="-133350" algn="just">
                        <a:spcAft>
                          <a:spcPts val="0"/>
                        </a:spcAft>
                      </a:pPr>
                      <a:r>
                        <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rPr>
                        <a:t>・実現状況を把握する仕組みづくり</a:t>
                      </a:r>
                      <a:endParaRPr lang="ja-JP" sz="2400" kern="100" dirty="0">
                        <a:solidFill>
                          <a:schemeClr val="tx2"/>
                        </a:solidFill>
                        <a:effectLst/>
                        <a:latin typeface="UD デジタル 教科書体 N-R" panose="02020400000000000000" pitchFamily="17" charset="-128"/>
                        <a:ea typeface="UD デジタル 教科書体 N-R" panose="02020400000000000000" pitchFamily="17" charset="-128"/>
                        <a:cs typeface="Times New Roman"/>
                      </a:endParaRPr>
                    </a:p>
                  </a:txBody>
                  <a:tcPr marL="71841" marR="71841" marT="0" marB="0" anchor="ctr"/>
                </a:tc>
                <a:extLst>
                  <a:ext uri="{0D108BD9-81ED-4DB2-BD59-A6C34878D82A}">
                    <a16:rowId xmlns:a16="http://schemas.microsoft.com/office/drawing/2014/main" val="10000"/>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med" p14:dur="700" advTm="91682">
        <p:fade/>
      </p:transition>
    </mc:Choice>
    <mc:Fallback xmlns="">
      <p:transition spd="med" advTm="91682">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トレーニング プレゼンテーション">
  <a:themeElements>
    <a:clrScheme name="緑">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alibri">
      <a:maj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extLst>
    <a:ext uri="{05A4C25C-085E-4340-85A3-A5531E510DB2}">
      <thm15:themeFamily xmlns:thm15="http://schemas.microsoft.com/office/thememl/2012/main" name="Office_16225307_TF03460604" id="{D290B4EA-BA3A-4A82-A6D0-88516EBF381F}" vid="{9197CDAD-B7F4-4E56-B992-C7243950EE17}"/>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TotalTime>
  <Words>1278</Words>
  <Application>Microsoft Office PowerPoint</Application>
  <PresentationFormat>ワイド画面</PresentationFormat>
  <Paragraphs>122</Paragraphs>
  <Slides>14</Slides>
  <Notes>1</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14</vt:i4>
      </vt:variant>
    </vt:vector>
  </HeadingPairs>
  <TitlesOfParts>
    <vt:vector size="25" baseType="lpstr">
      <vt:lpstr>Meiryo UI</vt:lpstr>
      <vt:lpstr>UD デジタル 教科書体 N-B</vt:lpstr>
      <vt:lpstr>UD デジタル 教科書体 NK-B</vt:lpstr>
      <vt:lpstr>UD デジタル 教科書体 N-R</vt:lpstr>
      <vt:lpstr>游ゴシック</vt:lpstr>
      <vt:lpstr>Arial</vt:lpstr>
      <vt:lpstr>Calibri</vt:lpstr>
      <vt:lpstr>Georgia</vt:lpstr>
      <vt:lpstr>Times New Roman</vt:lpstr>
      <vt:lpstr>Wingdings 2</vt:lpstr>
      <vt:lpstr>トレーニング プレゼンテーション</vt:lpstr>
      <vt:lpstr>リーダーシップ徹底講座 第2版 （フォロワーの意識の変化を促すリーダーシップ）</vt:lpstr>
      <vt:lpstr>変革型リーダーシップと交換型リーダーシップ（バーンズ,1978）</vt:lpstr>
      <vt:lpstr>PowerPoint プレゼンテーション</vt:lpstr>
      <vt:lpstr>変革型リーダーシップのFour I’s（バス &amp; アボリオ,1993）</vt:lpstr>
      <vt:lpstr>フルレンジ・リーダーシップ（アボリオ,2011）</vt:lpstr>
      <vt:lpstr>PowerPoint プレゼンテーション</vt:lpstr>
      <vt:lpstr>リーダーシップとマネジメントの違い（コッター,1990）</vt:lpstr>
      <vt:lpstr>リーダーシップとマネジメントの違い</vt:lpstr>
      <vt:lpstr>リーダーシップとマネジメントの違い</vt:lpstr>
      <vt:lpstr>リーダーシップとマネジメントの違い</vt:lpstr>
      <vt:lpstr>フォロワーがリーダーシップを受け入れる態度（ハイフェツ,1994）</vt:lpstr>
      <vt:lpstr>リーダーシップが求められる状況（ハイフェッツ &amp;リンスキー,2002）</vt:lpstr>
      <vt:lpstr>アダプティブ・リーダーシップ （ハイフェッツ，リンスキー&amp;グラショー2009）</vt:lpstr>
      <vt:lpstr>参考文献</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yoshio-ono</dc:creator>
  <cp:lastModifiedBy>yoshio-ono</cp:lastModifiedBy>
  <cp:revision>3</cp:revision>
  <dcterms:created xsi:type="dcterms:W3CDTF">2026-08-17T23:14:57Z</dcterms:created>
  <dcterms:modified xsi:type="dcterms:W3CDTF">2026-08-17T23:36:18Z</dcterms:modified>
</cp:coreProperties>
</file>