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481" r:id="rId2"/>
    <p:sldId id="258" r:id="rId3"/>
    <p:sldId id="259" r:id="rId4"/>
    <p:sldId id="260" r:id="rId5"/>
    <p:sldId id="401" r:id="rId6"/>
    <p:sldId id="403" r:id="rId7"/>
    <p:sldId id="402" r:id="rId8"/>
    <p:sldId id="404" r:id="rId9"/>
    <p:sldId id="406" r:id="rId10"/>
    <p:sldId id="405" r:id="rId11"/>
    <p:sldId id="407" r:id="rId12"/>
    <p:sldId id="408" r:id="rId13"/>
    <p:sldId id="410" r:id="rId14"/>
    <p:sldId id="409" r:id="rId15"/>
    <p:sldId id="411" r:id="rId16"/>
    <p:sldId id="412" r:id="rId17"/>
    <p:sldId id="413" r:id="rId18"/>
    <p:sldId id="482" r:id="rId19"/>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F38442-CAA7-48CC-88C8-B9E0F36328F9}" type="datetimeFigureOut">
              <a:rPr kumimoji="1" lang="ja-JP" altLang="en-US" smtClean="0"/>
              <a:t>2026/8/16</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F7DC1E-69F1-4C1D-AEC4-B56B7D82245C}" type="slidenum">
              <a:rPr kumimoji="1" lang="ja-JP" altLang="en-US" smtClean="0"/>
              <a:t>‹#›</a:t>
            </a:fld>
            <a:endParaRPr kumimoji="1" lang="ja-JP" altLang="en-US"/>
          </a:p>
        </p:txBody>
      </p:sp>
    </p:spTree>
    <p:extLst>
      <p:ext uri="{BB962C8B-B14F-4D97-AF65-F5344CB8AC3E}">
        <p14:creationId xmlns:p14="http://schemas.microsoft.com/office/powerpoint/2010/main" val="367683213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32674CE4-FBD8-4481-AEFB-CA53E599A745}" type="slidenum">
              <a:rPr kumimoji="0" lang="en-US" altLang="ja-JP" sz="13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ja-JP" altLang="en-US" sz="13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147974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19" name="長方形 18"/>
          <p:cNvSpPr/>
          <p:nvPr/>
        </p:nvSpPr>
        <p:spPr>
          <a:xfrm>
            <a:off x="1"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3" name="長方形 22"/>
          <p:cNvSpPr/>
          <p:nvPr/>
        </p:nvSpPr>
        <p:spPr>
          <a:xfrm flipV="1">
            <a:off x="7213578" y="3810003"/>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4" name="長方形 23"/>
          <p:cNvSpPr/>
          <p:nvPr/>
        </p:nvSpPr>
        <p:spPr>
          <a:xfrm flipV="1">
            <a:off x="7213602"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5" name="長方形 24"/>
          <p:cNvSpPr/>
          <p:nvPr/>
        </p:nvSpPr>
        <p:spPr>
          <a:xfrm flipV="1">
            <a:off x="7213602"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6" name="長方形 25"/>
          <p:cNvSpPr/>
          <p:nvPr/>
        </p:nvSpPr>
        <p:spPr>
          <a:xfrm flipV="1">
            <a:off x="7213601"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7" name="長方形 26"/>
          <p:cNvSpPr/>
          <p:nvPr/>
        </p:nvSpPr>
        <p:spPr>
          <a:xfrm flipV="1">
            <a:off x="7213601"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useBgFill="1">
        <p:nvSpPr>
          <p:cNvPr id="30" name="角丸四角形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useBgFill="1">
        <p:nvSpPr>
          <p:cNvPr id="31" name="角丸四角形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7" name="長方形 6"/>
          <p:cNvSpPr/>
          <p:nvPr/>
        </p:nvSpPr>
        <p:spPr>
          <a:xfrm>
            <a:off x="2"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10" name="長方形 9"/>
          <p:cNvSpPr/>
          <p:nvPr/>
        </p:nvSpPr>
        <p:spPr>
          <a:xfrm>
            <a:off x="1" y="3675530"/>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11" name="長方形 10"/>
          <p:cNvSpPr/>
          <p:nvPr/>
        </p:nvSpPr>
        <p:spPr>
          <a:xfrm flipV="1">
            <a:off x="8552069"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8" name="タイトル 7"/>
          <p:cNvSpPr>
            <a:spLocks noGrp="1"/>
          </p:cNvSpPr>
          <p:nvPr>
            <p:ph type="ctrTitle"/>
          </p:nvPr>
        </p:nvSpPr>
        <p:spPr>
          <a:xfrm>
            <a:off x="609600" y="2389011"/>
            <a:ext cx="11277600" cy="1470025"/>
          </a:xfrm>
        </p:spPr>
        <p:txBody>
          <a:bodyPr rtlCol="0" anchor="b"/>
          <a:lstStyle>
            <a:lvl1pPr>
              <a:defRPr sz="4399">
                <a:solidFill>
                  <a:schemeClr val="bg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endParaRPr lang="ja-JP" altLang="en-US" noProof="0" dirty="0"/>
          </a:p>
        </p:txBody>
      </p:sp>
      <p:sp>
        <p:nvSpPr>
          <p:cNvPr id="9" name="サブタイトル 8"/>
          <p:cNvSpPr>
            <a:spLocks noGrp="1"/>
          </p:cNvSpPr>
          <p:nvPr>
            <p:ph type="subTitle" idx="1"/>
          </p:nvPr>
        </p:nvSpPr>
        <p:spPr>
          <a:xfrm>
            <a:off x="609600" y="3899938"/>
            <a:ext cx="6604000" cy="1752600"/>
          </a:xfrm>
        </p:spPr>
        <p:txBody>
          <a:bodyPr rtlCol="0"/>
          <a:lstStyle>
            <a:lvl1pPr marL="63989" indent="0" algn="l">
              <a:buNone/>
              <a:defRPr sz="2399">
                <a:solidFill>
                  <a:schemeClr val="tx2"/>
                </a:solidFill>
                <a:latin typeface="Meiryo UI" panose="020B0604030504040204" pitchFamily="50" charset="-128"/>
                <a:ea typeface="Meiryo UI" panose="020B0604030504040204" pitchFamily="50" charset="-128"/>
              </a:defRPr>
            </a:lvl1pPr>
            <a:lvl2pPr marL="457063" indent="0" algn="ctr">
              <a:buNone/>
            </a:lvl2pPr>
            <a:lvl3pPr marL="914126" indent="0" algn="ctr">
              <a:buNone/>
            </a:lvl3pPr>
            <a:lvl4pPr marL="1371189" indent="0" algn="ctr">
              <a:buNone/>
            </a:lvl4pPr>
            <a:lvl5pPr marL="1828251" indent="0" algn="ctr">
              <a:buNone/>
            </a:lvl5pPr>
            <a:lvl6pPr marL="2285314" indent="0" algn="ctr">
              <a:buNone/>
            </a:lvl6pPr>
            <a:lvl7pPr marL="2742377" indent="0" algn="ctr">
              <a:buNone/>
            </a:lvl7pPr>
            <a:lvl8pPr marL="3199440" indent="0" algn="ctr">
              <a:buNone/>
            </a:lvl8pPr>
            <a:lvl9pPr marL="3656503" indent="0" algn="ctr">
              <a:buNone/>
            </a:lvl9pPr>
          </a:lstStyle>
          <a:p>
            <a:pPr rtl="0"/>
            <a:r>
              <a:rPr lang="ja-JP" altLang="en-US" noProof="0"/>
              <a:t>マスター サブタイトルの書式設定</a:t>
            </a:r>
            <a:endParaRPr lang="ja-JP" altLang="en-US" noProof="0" dirty="0"/>
          </a:p>
        </p:txBody>
      </p:sp>
      <p:sp>
        <p:nvSpPr>
          <p:cNvPr id="17" name="フッター プレースホルダー 16"/>
          <p:cNvSpPr>
            <a:spLocks noGrp="1"/>
          </p:cNvSpPr>
          <p:nvPr>
            <p:ph type="ftr" sz="quarter" idx="11"/>
          </p:nvPr>
        </p:nvSpPr>
        <p:spPr>
          <a:xfrm>
            <a:off x="7265116" y="4205288"/>
            <a:ext cx="1727200" cy="457200"/>
          </a:xfrm>
        </p:spPr>
        <p:txBody>
          <a:bodyPr rtlCol="0"/>
          <a:lstStyle>
            <a:lvl1pPr>
              <a:defRPr>
                <a:solidFill>
                  <a:schemeClr val="accent2">
                    <a:lumMod val="75000"/>
                  </a:schemeClr>
                </a:solidFill>
                <a:latin typeface="Meiryo UI" panose="020B0604030504040204" pitchFamily="50" charset="-128"/>
                <a:ea typeface="Meiryo UI" panose="020B0604030504040204" pitchFamily="50" charset="-128"/>
              </a:defRPr>
            </a:lvl1pPr>
          </a:lstStyle>
          <a:p>
            <a:r>
              <a:rPr lang="ja-JP" altLang="en-US"/>
              <a:t>フッターを追加</a:t>
            </a:r>
            <a:endParaRPr lang="ja-JP" altLang="en-US" dirty="0"/>
          </a:p>
        </p:txBody>
      </p:sp>
      <p:sp>
        <p:nvSpPr>
          <p:cNvPr id="28" name="日付プレースホルダー 27"/>
          <p:cNvSpPr>
            <a:spLocks noGrp="1"/>
          </p:cNvSpPr>
          <p:nvPr>
            <p:ph type="dt" sz="half" idx="10"/>
          </p:nvPr>
        </p:nvSpPr>
        <p:spPr>
          <a:xfrm>
            <a:off x="9043831" y="4206240"/>
            <a:ext cx="1332000" cy="457200"/>
          </a:xfrm>
        </p:spPr>
        <p:txBody>
          <a:bodyPr rtlCol="0"/>
          <a:lstStyle>
            <a:lvl1pPr>
              <a:defRPr>
                <a:solidFill>
                  <a:schemeClr val="accent2">
                    <a:lumMod val="75000"/>
                  </a:schemeClr>
                </a:solidFill>
                <a:latin typeface="Meiryo UI" panose="020B0604030504040204" pitchFamily="50" charset="-128"/>
                <a:ea typeface="Meiryo UI" panose="020B0604030504040204" pitchFamily="50" charset="-128"/>
              </a:defRPr>
            </a:lvl1pPr>
          </a:lstStyle>
          <a:p>
            <a:fld id="{CBB3707E-853B-4B65-A117-62F1A610BAA1}" type="datetime4">
              <a:rPr lang="ja-JP" altLang="en-US" smtClean="0"/>
              <a:pPr/>
              <a:t>2026年8月16日</a:t>
            </a:fld>
            <a:endParaRPr lang="en-US" dirty="0"/>
          </a:p>
        </p:txBody>
      </p:sp>
      <p:sp>
        <p:nvSpPr>
          <p:cNvPr id="29" name="スライド番号プレースホルダー 28"/>
          <p:cNvSpPr>
            <a:spLocks noGrp="1"/>
          </p:cNvSpPr>
          <p:nvPr>
            <p:ph type="sldNum" sz="quarter" idx="12"/>
          </p:nvPr>
        </p:nvSpPr>
        <p:spPr>
          <a:xfrm>
            <a:off x="11093452" y="1136"/>
            <a:ext cx="996949" cy="365760"/>
          </a:xfrm>
        </p:spPr>
        <p:txBody>
          <a:bodyPr rtlCol="0"/>
          <a:lstStyle>
            <a:lvl1pPr algn="r">
              <a:defRPr sz="1799">
                <a:solidFill>
                  <a:schemeClr val="bg1"/>
                </a:solidFill>
                <a:latin typeface="Meiryo UI" panose="020B0604030504040204" pitchFamily="50" charset="-128"/>
                <a:ea typeface="Meiryo UI" panose="020B0604030504040204" pitchFamily="50" charset="-128"/>
              </a:defRPr>
            </a:lvl1pPr>
          </a:lstStyle>
          <a:p>
            <a:fld id="{401CF334-2D5C-4859-84A6-CA7E6E43FAEB}" type="slidenum">
              <a:rPr lang="en-US" altLang="ja-JP" smtClean="0"/>
              <a:pPr/>
              <a:t>‹#›</a:t>
            </a:fld>
            <a:endParaRPr lang="ja-JP" altLang="en-US" dirty="0"/>
          </a:p>
        </p:txBody>
      </p:sp>
    </p:spTree>
    <p:extLst>
      <p:ext uri="{BB962C8B-B14F-4D97-AF65-F5344CB8AC3E}">
        <p14:creationId xmlns:p14="http://schemas.microsoft.com/office/powerpoint/2010/main" val="2774092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noProof="0"/>
              <a:t>マスター タイトルの書式設定</a:t>
            </a:r>
            <a:endParaRPr lang="ja-JP" altLang="en-US" noProof="0" dirty="0"/>
          </a:p>
        </p:txBody>
      </p:sp>
      <p:sp>
        <p:nvSpPr>
          <p:cNvPr id="3" name="縦書きテキスト プレースホルダー 2"/>
          <p:cNvSpPr>
            <a:spLocks noGrp="1"/>
          </p:cNvSpPr>
          <p:nvPr>
            <p:ph type="body" orient="vert" idx="1" hasCustomPrompt="1"/>
          </p:nvPr>
        </p:nvSpPr>
        <p:spPr/>
        <p:txBody>
          <a:bodyPr vert="eaVert" rtlCol="0"/>
          <a:lstStyle>
            <a:lvl1pPr>
              <a:defRPr/>
            </a:lvl1pPr>
            <a:lvl5pPr>
              <a:defRPr/>
            </a:lvl5pPr>
          </a:lstStyle>
          <a:p>
            <a:pPr lvl="0" rtl="0" eaLnBrk="1" latinLnBrk="0" hangingPunct="1"/>
            <a:r>
              <a:rPr lang="ja-JP" altLang="en-US" noProof="0" dirty="0"/>
              <a:t>マスター テキストのスタイルを編集する</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51320B09-6CF2-4326-937A-13A4A40B8562}" type="datetime4">
              <a:rPr lang="ja-JP" altLang="en-US" smtClean="0"/>
              <a:t>2026年8月16日</a:t>
            </a:fld>
            <a:endParaRPr lang="en-US"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2752135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hasCustomPrompt="1"/>
          </p:nvPr>
        </p:nvSpPr>
        <p:spPr>
          <a:xfrm>
            <a:off x="9042401" y="1143000"/>
            <a:ext cx="2540000" cy="5448300"/>
          </a:xfrm>
        </p:spPr>
        <p:txBody>
          <a:bodyPr vert="eaVert" rtlCol="0"/>
          <a:lstStyle>
            <a:lvl1pPr>
              <a:defRPr/>
            </a:lvl1pPr>
          </a:lstStyle>
          <a:p>
            <a:pPr rtl="0"/>
            <a:r>
              <a:rPr lang="ja-JP" altLang="en-US" noProof="0" dirty="0"/>
              <a:t>マスター タイトルのスタイルを編集する</a:t>
            </a:r>
          </a:p>
        </p:txBody>
      </p:sp>
      <p:sp>
        <p:nvSpPr>
          <p:cNvPr id="3" name="縦書きテキスト プレースホルダー 2"/>
          <p:cNvSpPr>
            <a:spLocks noGrp="1"/>
          </p:cNvSpPr>
          <p:nvPr>
            <p:ph type="body" orient="vert" idx="1" hasCustomPrompt="1"/>
          </p:nvPr>
        </p:nvSpPr>
        <p:spPr>
          <a:xfrm>
            <a:off x="609600" y="1143000"/>
            <a:ext cx="8331200" cy="5448300"/>
          </a:xfrm>
        </p:spPr>
        <p:txBody>
          <a:bodyPr vert="eaVert" rtlCol="0"/>
          <a:lstStyle>
            <a:lvl5pPr>
              <a:defRPr/>
            </a:lvl5pPr>
          </a:lstStyle>
          <a:p>
            <a:pPr lvl="0" rtl="0" eaLnBrk="1" latinLnBrk="0" hangingPunct="1"/>
            <a:r>
              <a:rPr lang="ja-JP" altLang="en-US" noProof="0" dirty="0"/>
              <a:t>クリックしてマスター テキストのスタイルを編集</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7AF68CBD-E5D7-4F98-BE5C-5D00E9A14CB9}" type="datetime4">
              <a:rPr lang="ja-JP" altLang="en-US" smtClean="0"/>
              <a:t>2026年8月16日</a:t>
            </a:fld>
            <a:endParaRPr lang="en-US"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848412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noProof="0"/>
              <a:t>マスター タイトルの書式設定</a:t>
            </a:r>
            <a:endParaRPr lang="ja-JP" altLang="en-US" noProof="0" dirty="0"/>
          </a:p>
        </p:txBody>
      </p:sp>
      <p:sp>
        <p:nvSpPr>
          <p:cNvPr id="3" name="コンテンツ プレースホルダー 2"/>
          <p:cNvSpPr>
            <a:spLocks noGrp="1"/>
          </p:cNvSpPr>
          <p:nvPr>
            <p:ph idx="1"/>
          </p:nvPr>
        </p:nvSpPr>
        <p:spPr/>
        <p:txBody>
          <a:bodyPr rtlCol="0"/>
          <a:lstStyle>
            <a:lvl1pPr>
              <a:defRPr/>
            </a:lvl1pPr>
            <a:lvl5pPr>
              <a:defRPr/>
            </a:lvl5pPr>
            <a:lvl6pPr>
              <a:defRPr/>
            </a:lvl6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E9DB356C-535D-4BB7-9CFC-A7CAEDEECC4C}" type="datetime4">
              <a:rPr lang="ja-JP" altLang="en-US" smtClean="0"/>
              <a:t>2026年8月16日</a:t>
            </a:fld>
            <a:endParaRPr lang="en-US"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516757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 ヘッダー">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1968324"/>
            <a:ext cx="10363200" cy="1362075"/>
          </a:xfrm>
        </p:spPr>
        <p:txBody>
          <a:bodyPr rtlCol="0" anchor="b">
            <a:noAutofit/>
          </a:bodyPr>
          <a:lstStyle>
            <a:lvl1pPr algn="l">
              <a:buNone/>
              <a:defRPr sz="4299" b="1" cap="none" baseline="0">
                <a:ln w="12700">
                  <a:solidFill>
                    <a:schemeClr val="accent2">
                      <a:shade val="90000"/>
                      <a:satMod val="150000"/>
                    </a:schemeClr>
                  </a:solidFill>
                </a:ln>
                <a:solidFill>
                  <a:schemeClr val="accent2"/>
                </a:solidFill>
                <a:effectLst/>
              </a:defRPr>
            </a:lvl1pPr>
          </a:lstStyle>
          <a:p>
            <a:pPr rtl="0"/>
            <a:r>
              <a:rPr lang="ja-JP" altLang="en-US" noProof="0"/>
              <a:t>マスター タイトルの書式設定</a:t>
            </a:r>
            <a:endParaRPr kumimoji="0" lang="ja-JP" altLang="en-US" noProof="0" dirty="0"/>
          </a:p>
        </p:txBody>
      </p:sp>
      <p:sp>
        <p:nvSpPr>
          <p:cNvPr id="3" name="テキスト プレースホルダー 2"/>
          <p:cNvSpPr>
            <a:spLocks noGrp="1"/>
          </p:cNvSpPr>
          <p:nvPr>
            <p:ph type="body" idx="1"/>
          </p:nvPr>
        </p:nvSpPr>
        <p:spPr>
          <a:xfrm>
            <a:off x="963084" y="3367088"/>
            <a:ext cx="10363200" cy="1509712"/>
          </a:xfrm>
        </p:spPr>
        <p:txBody>
          <a:bodyPr rtlCol="0" anchor="t"/>
          <a:lstStyle>
            <a:lvl1pPr marL="45706" indent="0">
              <a:buNone/>
              <a:defRPr sz="2099" b="0">
                <a:solidFill>
                  <a:schemeClr val="tx2"/>
                </a:solidFill>
              </a:defRPr>
            </a:lvl1pPr>
            <a:lvl2pPr>
              <a:buNone/>
              <a:defRPr sz="1799">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rtl="0" eaLnBrk="1" latinLnBrk="0" hangingPunct="1"/>
            <a:r>
              <a:rPr lang="ja-JP" altLang="en-US" noProof="0"/>
              <a:t>マスター テキストの書式設定</a:t>
            </a:r>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4E732BA4-9E34-474C-8663-BC16DBE61C00}" type="datetime4">
              <a:rPr lang="ja-JP" altLang="en-US" smtClean="0"/>
              <a:t>2026年8月16日</a:t>
            </a:fld>
            <a:endParaRPr lang="en-US"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887592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段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noProof="0"/>
              <a:t>マスター タイトルの書式設定</a:t>
            </a:r>
            <a:endParaRPr lang="ja-JP" altLang="en-US" noProof="0" dirty="0"/>
          </a:p>
        </p:txBody>
      </p:sp>
      <p:sp>
        <p:nvSpPr>
          <p:cNvPr id="3" name="コンテンツ プレースホルダー 2"/>
          <p:cNvSpPr>
            <a:spLocks noGrp="1"/>
          </p:cNvSpPr>
          <p:nvPr>
            <p:ph sz="half" idx="1"/>
          </p:nvPr>
        </p:nvSpPr>
        <p:spPr>
          <a:xfrm>
            <a:off x="609600" y="2249427"/>
            <a:ext cx="5384800" cy="4341875"/>
          </a:xfrm>
        </p:spPr>
        <p:txBody>
          <a:bodyPr rtlCol="0"/>
          <a:lstStyle>
            <a:lvl1pPr>
              <a:defRPr sz="1999"/>
            </a:lvl1pPr>
            <a:lvl2pPr>
              <a:defRPr sz="1899"/>
            </a:lvl2pPr>
            <a:lvl3pPr>
              <a:defRPr sz="1799"/>
            </a:lvl3pPr>
            <a:lvl4pPr>
              <a:defRPr sz="1799"/>
            </a:lvl4pPr>
            <a:lvl5pPr>
              <a:defRPr sz="1799"/>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4" name="コンテンツ プレースホルダー 3"/>
          <p:cNvSpPr>
            <a:spLocks noGrp="1"/>
          </p:cNvSpPr>
          <p:nvPr>
            <p:ph sz="half" idx="2"/>
          </p:nvPr>
        </p:nvSpPr>
        <p:spPr>
          <a:xfrm>
            <a:off x="6197600" y="2249427"/>
            <a:ext cx="5384800" cy="4341875"/>
          </a:xfrm>
        </p:spPr>
        <p:txBody>
          <a:bodyPr rtlCol="0"/>
          <a:lstStyle>
            <a:lvl1pPr>
              <a:defRPr sz="1999"/>
            </a:lvl1pPr>
            <a:lvl2pPr>
              <a:defRPr sz="1899"/>
            </a:lvl2pPr>
            <a:lvl3pPr>
              <a:defRPr sz="1799"/>
            </a:lvl3pPr>
            <a:lvl4pPr>
              <a:defRPr sz="1799"/>
            </a:lvl4pPr>
            <a:lvl5pPr>
              <a:defRPr sz="1799"/>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6" name="フッター プレースホルダー 5"/>
          <p:cNvSpPr>
            <a:spLocks noGrp="1"/>
          </p:cNvSpPr>
          <p:nvPr>
            <p:ph type="ftr" sz="quarter" idx="11"/>
          </p:nvPr>
        </p:nvSpPr>
        <p:spPr/>
        <p:txBody>
          <a:bodyPr rtlCol="0"/>
          <a:lstStyle/>
          <a:p>
            <a:pPr rtl="0"/>
            <a:r>
              <a:rPr lang="ja-JP" altLang="en-US" noProof="0" dirty="0"/>
              <a:t>フッターを追加</a:t>
            </a:r>
          </a:p>
        </p:txBody>
      </p:sp>
      <p:sp>
        <p:nvSpPr>
          <p:cNvPr id="5" name="日付プレースホルダー 4"/>
          <p:cNvSpPr>
            <a:spLocks noGrp="1"/>
          </p:cNvSpPr>
          <p:nvPr>
            <p:ph type="dt" sz="half" idx="10"/>
          </p:nvPr>
        </p:nvSpPr>
        <p:spPr/>
        <p:txBody>
          <a:bodyPr rtlCol="0"/>
          <a:lstStyle/>
          <a:p>
            <a:pPr rtl="0"/>
            <a:fld id="{0F53672B-0866-499D-9799-BCED51AE6581}" type="datetime4">
              <a:rPr lang="ja-JP" altLang="en-US" smtClean="0"/>
              <a:t>2026年8月16日</a:t>
            </a:fld>
            <a:endParaRPr lang="en-US" dirty="0"/>
          </a:p>
        </p:txBody>
      </p:sp>
      <p:sp>
        <p:nvSpPr>
          <p:cNvPr id="7" name="スライド番号プレースホルダー 6"/>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2643591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0" orient="horz" pos="2160">
          <p15:clr>
            <a:srgbClr val="FBAE40"/>
          </p15:clr>
        </p15:guide>
        <p15:guide id="1"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508001" y="1143000"/>
            <a:ext cx="11176000" cy="1069848"/>
          </a:xfrm>
        </p:spPr>
        <p:txBody>
          <a:bodyPr rtlCol="0" anchor="ctr"/>
          <a:lstStyle>
            <a:lvl1pPr>
              <a:defRPr sz="3999" b="0" i="0" cap="none" baseline="0"/>
            </a:lvl1pPr>
          </a:lstStyle>
          <a:p>
            <a:pPr rtl="0"/>
            <a:r>
              <a:rPr lang="ja-JP" altLang="en-US" noProof="0"/>
              <a:t>マスター タイトルの書式設定</a:t>
            </a:r>
            <a:endParaRPr lang="ja-JP" altLang="en-US" noProof="0" dirty="0"/>
          </a:p>
        </p:txBody>
      </p:sp>
      <p:sp>
        <p:nvSpPr>
          <p:cNvPr id="3" name="テキスト プレースホルダー 2"/>
          <p:cNvSpPr>
            <a:spLocks noGrp="1"/>
          </p:cNvSpPr>
          <p:nvPr>
            <p:ph type="body" idx="1"/>
          </p:nvPr>
        </p:nvSpPr>
        <p:spPr>
          <a:xfrm>
            <a:off x="508001" y="2244970"/>
            <a:ext cx="5388864" cy="457200"/>
          </a:xfrm>
          <a:solidFill>
            <a:schemeClr val="accent2">
              <a:lumMod val="60000"/>
              <a:lumOff val="40000"/>
              <a:alpha val="25000"/>
            </a:schemeClr>
          </a:solidFill>
          <a:ln w="12700">
            <a:solidFill>
              <a:schemeClr val="accent2"/>
            </a:solidFill>
          </a:ln>
        </p:spPr>
        <p:txBody>
          <a:bodyPr rtlCol="0" anchor="ctr">
            <a:noAutofit/>
          </a:bodyPr>
          <a:lstStyle>
            <a:lvl1pPr marL="45706" indent="0">
              <a:buNone/>
              <a:defRPr sz="1899" b="1">
                <a:solidFill>
                  <a:schemeClr val="tx1">
                    <a:tint val="95000"/>
                  </a:schemeClr>
                </a:solidFill>
              </a:defRPr>
            </a:lvl1pPr>
            <a:lvl2pPr>
              <a:buNone/>
              <a:defRPr sz="1999" b="1"/>
            </a:lvl2pPr>
            <a:lvl3pPr>
              <a:buNone/>
              <a:defRPr sz="1799" b="1"/>
            </a:lvl3pPr>
            <a:lvl4pPr>
              <a:buNone/>
              <a:defRPr sz="1600" b="1"/>
            </a:lvl4pPr>
            <a:lvl5pPr>
              <a:buNone/>
              <a:defRPr sz="1600" b="1"/>
            </a:lvl5pPr>
          </a:lstStyle>
          <a:p>
            <a:pPr lvl="0" rtl="0" eaLnBrk="1" latinLnBrk="0" hangingPunct="1"/>
            <a:r>
              <a:rPr lang="ja-JP" altLang="en-US" noProof="0"/>
              <a:t>マスター テキストの書式設定</a:t>
            </a:r>
          </a:p>
        </p:txBody>
      </p:sp>
      <p:sp>
        <p:nvSpPr>
          <p:cNvPr id="5" name="コンテンツ プレースホルダー 4"/>
          <p:cNvSpPr>
            <a:spLocks noGrp="1"/>
          </p:cNvSpPr>
          <p:nvPr>
            <p:ph sz="quarter" idx="2"/>
          </p:nvPr>
        </p:nvSpPr>
        <p:spPr>
          <a:xfrm>
            <a:off x="508001" y="2708519"/>
            <a:ext cx="5388864" cy="3886200"/>
          </a:xfrm>
        </p:spPr>
        <p:txBody>
          <a:bodyPr rtlCol="0"/>
          <a:lstStyle>
            <a:lvl1pPr>
              <a:defRPr sz="1999"/>
            </a:lvl1pPr>
            <a:lvl2pPr>
              <a:defRPr sz="1999"/>
            </a:lvl2pPr>
            <a:lvl3pPr>
              <a:defRPr sz="1799"/>
            </a:lvl3pPr>
            <a:lvl4pPr>
              <a:defRPr sz="1600"/>
            </a:lvl4pPr>
            <a:lvl5pPr>
              <a:defRPr sz="1600"/>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4" name="テキスト プレースホルダー 3"/>
          <p:cNvSpPr>
            <a:spLocks noGrp="1"/>
          </p:cNvSpPr>
          <p:nvPr>
            <p:ph type="body" sz="half" idx="3"/>
          </p:nvPr>
        </p:nvSpPr>
        <p:spPr>
          <a:xfrm>
            <a:off x="6294969" y="2244970"/>
            <a:ext cx="5389033" cy="457200"/>
          </a:xfrm>
          <a:solidFill>
            <a:schemeClr val="accent2">
              <a:lumMod val="60000"/>
              <a:lumOff val="40000"/>
              <a:alpha val="25000"/>
            </a:schemeClr>
          </a:solidFill>
          <a:ln w="12700">
            <a:solidFill>
              <a:schemeClr val="accent2"/>
            </a:solidFill>
          </a:ln>
        </p:spPr>
        <p:txBody>
          <a:bodyPr rtlCol="0" anchor="ctr">
            <a:noAutofit/>
          </a:bodyPr>
          <a:lstStyle>
            <a:lvl1pPr marL="45706" indent="0">
              <a:buNone/>
              <a:defRPr sz="1899" b="1">
                <a:solidFill>
                  <a:schemeClr val="tx1">
                    <a:tint val="95000"/>
                  </a:schemeClr>
                </a:solidFill>
              </a:defRPr>
            </a:lvl1pPr>
            <a:lvl2pPr>
              <a:buNone/>
              <a:defRPr sz="1999" b="1"/>
            </a:lvl2pPr>
            <a:lvl3pPr>
              <a:buNone/>
              <a:defRPr sz="1799" b="1"/>
            </a:lvl3pPr>
            <a:lvl4pPr>
              <a:buNone/>
              <a:defRPr sz="1600" b="1"/>
            </a:lvl4pPr>
            <a:lvl5pPr>
              <a:buNone/>
              <a:defRPr sz="1600" b="1"/>
            </a:lvl5pPr>
          </a:lstStyle>
          <a:p>
            <a:pPr lvl="0" rtl="0" eaLnBrk="1" latinLnBrk="0" hangingPunct="1"/>
            <a:r>
              <a:rPr lang="ja-JP" altLang="en-US" noProof="0"/>
              <a:t>マスター テキストの書式設定</a:t>
            </a:r>
          </a:p>
        </p:txBody>
      </p:sp>
      <p:sp>
        <p:nvSpPr>
          <p:cNvPr id="6" name="コンテンツ プレースホルダー 5"/>
          <p:cNvSpPr>
            <a:spLocks noGrp="1"/>
          </p:cNvSpPr>
          <p:nvPr>
            <p:ph sz="quarter" idx="4"/>
          </p:nvPr>
        </p:nvSpPr>
        <p:spPr>
          <a:xfrm>
            <a:off x="6291073" y="2708519"/>
            <a:ext cx="5389033" cy="3886200"/>
          </a:xfrm>
        </p:spPr>
        <p:txBody>
          <a:bodyPr rtlCol="0"/>
          <a:lstStyle>
            <a:lvl1pPr>
              <a:defRPr sz="1999"/>
            </a:lvl1pPr>
            <a:lvl2pPr>
              <a:defRPr sz="1999"/>
            </a:lvl2pPr>
            <a:lvl3pPr>
              <a:defRPr sz="1799"/>
            </a:lvl3pPr>
            <a:lvl4pPr>
              <a:defRPr sz="1600"/>
            </a:lvl4pPr>
            <a:lvl5pPr>
              <a:defRPr sz="1600"/>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28" name="フッター プレースホルダー 27"/>
          <p:cNvSpPr>
            <a:spLocks noGrp="1"/>
          </p:cNvSpPr>
          <p:nvPr>
            <p:ph type="ftr" sz="quarter" idx="12"/>
          </p:nvPr>
        </p:nvSpPr>
        <p:spPr/>
        <p:txBody>
          <a:bodyPr rtlCol="0"/>
          <a:lstStyle/>
          <a:p>
            <a:pPr rtl="0"/>
            <a:r>
              <a:rPr lang="ja-JP" altLang="en-US" noProof="0" dirty="0"/>
              <a:t>フッターを追加</a:t>
            </a:r>
          </a:p>
        </p:txBody>
      </p:sp>
      <p:sp>
        <p:nvSpPr>
          <p:cNvPr id="26" name="日付プレースホルダー 25"/>
          <p:cNvSpPr>
            <a:spLocks noGrp="1"/>
          </p:cNvSpPr>
          <p:nvPr>
            <p:ph type="dt" sz="half" idx="10"/>
          </p:nvPr>
        </p:nvSpPr>
        <p:spPr/>
        <p:txBody>
          <a:bodyPr rtlCol="0"/>
          <a:lstStyle/>
          <a:p>
            <a:pPr rtl="0"/>
            <a:fld id="{28A616DE-C4E3-4CA4-892C-86B3F7D2C135}" type="datetime4">
              <a:rPr lang="ja-JP" altLang="en-US" smtClean="0"/>
              <a:t>2026年8月16日</a:t>
            </a:fld>
            <a:endParaRPr lang="en-US" dirty="0"/>
          </a:p>
        </p:txBody>
      </p:sp>
      <p:sp>
        <p:nvSpPr>
          <p:cNvPr id="27" name="スライド番号プレースホルダー 26"/>
          <p:cNvSpPr>
            <a:spLocks noGrp="1"/>
          </p:cNvSpPr>
          <p:nvPr>
            <p:ph type="sldNum" sz="quarter" idx="11"/>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1495757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1143000"/>
            <a:ext cx="10972801" cy="1069848"/>
          </a:xfrm>
        </p:spPr>
        <p:txBody>
          <a:bodyPr rtlCol="0" anchor="ctr"/>
          <a:lstStyle>
            <a:lvl1pPr>
              <a:defRPr sz="3999">
                <a:solidFill>
                  <a:schemeClr val="tx2"/>
                </a:solidFill>
              </a:defRPr>
            </a:lvl1pPr>
          </a:lstStyle>
          <a:p>
            <a:pPr rtl="0"/>
            <a:r>
              <a:rPr lang="ja-JP" altLang="en-US" noProof="0"/>
              <a:t>マスター タイトルの書式設定</a:t>
            </a:r>
            <a:endParaRPr lang="ja-JP" altLang="en-US" noProof="0" dirty="0"/>
          </a:p>
        </p:txBody>
      </p:sp>
      <p:sp>
        <p:nvSpPr>
          <p:cNvPr id="4" name="フッター プレースホルダー 3"/>
          <p:cNvSpPr>
            <a:spLocks noGrp="1"/>
          </p:cNvSpPr>
          <p:nvPr>
            <p:ph type="ftr" sz="quarter" idx="11"/>
          </p:nvPr>
        </p:nvSpPr>
        <p:spPr>
          <a:xfrm>
            <a:off x="7010400" y="612648"/>
            <a:ext cx="1767840" cy="457200"/>
          </a:xfrm>
        </p:spPr>
        <p:txBody>
          <a:bodyPr rtlCol="0"/>
          <a:lstStyle/>
          <a:p>
            <a:pPr rtl="0"/>
            <a:r>
              <a:rPr lang="ja-JP" altLang="en-US" noProof="0" dirty="0"/>
              <a:t>フッターを追加</a:t>
            </a:r>
          </a:p>
        </p:txBody>
      </p:sp>
      <p:sp>
        <p:nvSpPr>
          <p:cNvPr id="3" name="日付プレースホルダー 2"/>
          <p:cNvSpPr>
            <a:spLocks noGrp="1"/>
          </p:cNvSpPr>
          <p:nvPr>
            <p:ph type="dt" sz="half" idx="10"/>
          </p:nvPr>
        </p:nvSpPr>
        <p:spPr>
          <a:xfrm>
            <a:off x="8778240" y="612648"/>
            <a:ext cx="1332000" cy="457200"/>
          </a:xfrm>
        </p:spPr>
        <p:txBody>
          <a:bodyPr rtlCol="0"/>
          <a:lstStyle/>
          <a:p>
            <a:pPr rtl="0"/>
            <a:fld id="{B00D6D32-5C27-4A01-9DEE-67791C72B783}" type="datetime4">
              <a:rPr lang="ja-JP" altLang="en-US" smtClean="0"/>
              <a:t>2026年8月16日</a:t>
            </a:fld>
            <a:endParaRPr lang="en-US" dirty="0"/>
          </a:p>
        </p:txBody>
      </p:sp>
      <p:sp>
        <p:nvSpPr>
          <p:cNvPr id="5" name="スライド番号プレースホルダー 4"/>
          <p:cNvSpPr>
            <a:spLocks noGrp="1"/>
          </p:cNvSpPr>
          <p:nvPr>
            <p:ph type="sldNum" sz="quarter" idx="12"/>
          </p:nvPr>
        </p:nvSpPr>
        <p:spPr>
          <a:xfrm>
            <a:off x="10899649" y="2272"/>
            <a:ext cx="1016000" cy="365760"/>
          </a:xfrm>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1917427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rtlCol="0"/>
          <a:lstStyle/>
          <a:p>
            <a:pPr rtl="0"/>
            <a:r>
              <a:rPr lang="ja-JP" altLang="en-US" noProof="0" dirty="0"/>
              <a:t>フッターを追加</a:t>
            </a:r>
          </a:p>
        </p:txBody>
      </p:sp>
      <p:sp>
        <p:nvSpPr>
          <p:cNvPr id="2" name="日付プレースホルダー 1"/>
          <p:cNvSpPr>
            <a:spLocks noGrp="1"/>
          </p:cNvSpPr>
          <p:nvPr>
            <p:ph type="dt" sz="half" idx="10"/>
          </p:nvPr>
        </p:nvSpPr>
        <p:spPr/>
        <p:txBody>
          <a:bodyPr rtlCol="0"/>
          <a:lstStyle/>
          <a:p>
            <a:pPr rtl="0"/>
            <a:fld id="{9F1A6501-09F0-4636-B3BC-1077EB0C98F2}" type="datetime4">
              <a:rPr lang="ja-JP" altLang="en-US" smtClean="0"/>
              <a:t>2026年8月16日</a:t>
            </a:fld>
            <a:endParaRPr lang="en-US" dirty="0"/>
          </a:p>
        </p:txBody>
      </p:sp>
      <p:sp>
        <p:nvSpPr>
          <p:cNvPr id="4" name="スライド番号プレースホルダー 3"/>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1334111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キャプション付きのコンテンツ">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7137995" y="1101970"/>
            <a:ext cx="4511040" cy="877824"/>
          </a:xfrm>
        </p:spPr>
        <p:txBody>
          <a:bodyPr rtlCol="0" anchor="b"/>
          <a:lstStyle>
            <a:lvl1pPr algn="l">
              <a:buNone/>
              <a:defRPr sz="1799" b="1"/>
            </a:lvl1pPr>
          </a:lstStyle>
          <a:p>
            <a:pPr rtl="0"/>
            <a:r>
              <a:rPr lang="ja-JP" altLang="en-US" noProof="0" dirty="0"/>
              <a:t>マスター タイトルのスタイルを編集する</a:t>
            </a:r>
          </a:p>
        </p:txBody>
      </p:sp>
      <p:sp>
        <p:nvSpPr>
          <p:cNvPr id="4" name="コンテンツ プレースホルダー 3"/>
          <p:cNvSpPr>
            <a:spLocks noGrp="1"/>
          </p:cNvSpPr>
          <p:nvPr>
            <p:ph sz="half" idx="1"/>
          </p:nvPr>
        </p:nvSpPr>
        <p:spPr>
          <a:xfrm>
            <a:off x="203200" y="776289"/>
            <a:ext cx="6803136" cy="5805083"/>
          </a:xfrm>
        </p:spPr>
        <p:txBody>
          <a:bodyPr rtlCol="0"/>
          <a:lstStyle>
            <a:lvl1pPr>
              <a:defRPr sz="3199"/>
            </a:lvl1pPr>
            <a:lvl2pPr>
              <a:defRPr sz="2799"/>
            </a:lvl2pPr>
            <a:lvl3pPr>
              <a:defRPr sz="2399"/>
            </a:lvl3pPr>
            <a:lvl4pPr>
              <a:defRPr sz="1999"/>
            </a:lvl4pPr>
            <a:lvl5pPr>
              <a:defRPr sz="1999"/>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3" name="テキスト プレースホルダー 2"/>
          <p:cNvSpPr>
            <a:spLocks noGrp="1"/>
          </p:cNvSpPr>
          <p:nvPr>
            <p:ph type="body" idx="2"/>
          </p:nvPr>
        </p:nvSpPr>
        <p:spPr>
          <a:xfrm>
            <a:off x="7137995" y="2010729"/>
            <a:ext cx="4511040" cy="4580573"/>
          </a:xfrm>
        </p:spPr>
        <p:txBody>
          <a:bodyPr rtlCol="0"/>
          <a:lstStyle>
            <a:lvl1pPr marL="9141" indent="0">
              <a:buNone/>
              <a:defRPr sz="1400"/>
            </a:lvl1pPr>
            <a:lvl2pPr>
              <a:buNone/>
              <a:defRPr sz="1200"/>
            </a:lvl2pPr>
            <a:lvl3pPr>
              <a:buNone/>
              <a:defRPr sz="1000"/>
            </a:lvl3pPr>
            <a:lvl4pPr>
              <a:buNone/>
              <a:defRPr sz="900"/>
            </a:lvl4pPr>
            <a:lvl5pPr>
              <a:buNone/>
              <a:defRPr sz="900"/>
            </a:lvl5pPr>
          </a:lstStyle>
          <a:p>
            <a:pPr lvl="0" rtl="0" eaLnBrk="1" latinLnBrk="0" hangingPunct="1"/>
            <a:r>
              <a:rPr lang="ja-JP" altLang="en-US" noProof="0"/>
              <a:t>マスター テキストの書式設定</a:t>
            </a:r>
          </a:p>
        </p:txBody>
      </p:sp>
      <p:sp>
        <p:nvSpPr>
          <p:cNvPr id="6" name="フッター プレースホルダー 5"/>
          <p:cNvSpPr>
            <a:spLocks noGrp="1"/>
          </p:cNvSpPr>
          <p:nvPr>
            <p:ph type="ftr" sz="quarter" idx="11"/>
          </p:nvPr>
        </p:nvSpPr>
        <p:spPr/>
        <p:txBody>
          <a:bodyPr rtlCol="0"/>
          <a:lstStyle/>
          <a:p>
            <a:pPr rtl="0"/>
            <a:r>
              <a:rPr lang="ja-JP" altLang="en-US" noProof="0" dirty="0"/>
              <a:t>フッターを追加</a:t>
            </a:r>
          </a:p>
        </p:txBody>
      </p:sp>
      <p:sp>
        <p:nvSpPr>
          <p:cNvPr id="5" name="日付プレースホルダー 4"/>
          <p:cNvSpPr>
            <a:spLocks noGrp="1"/>
          </p:cNvSpPr>
          <p:nvPr>
            <p:ph type="dt" sz="half" idx="10"/>
          </p:nvPr>
        </p:nvSpPr>
        <p:spPr/>
        <p:txBody>
          <a:bodyPr rtlCol="0"/>
          <a:lstStyle/>
          <a:p>
            <a:pPr rtl="0"/>
            <a:fld id="{40A61748-4F73-4F04-BA61-F8ECF902D098}" type="datetime4">
              <a:rPr lang="ja-JP" altLang="en-US" smtClean="0"/>
              <a:t>2026年8月16日</a:t>
            </a:fld>
            <a:endParaRPr lang="en-US" dirty="0"/>
          </a:p>
        </p:txBody>
      </p:sp>
      <p:sp>
        <p:nvSpPr>
          <p:cNvPr id="7" name="スライド番号プレースホルダー 6"/>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3564475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キャプション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7253913" y="1109162"/>
            <a:ext cx="782404" cy="4681637"/>
          </a:xfrm>
        </p:spPr>
        <p:txBody>
          <a:bodyPr vert="vert270" lIns="45720" tIns="0" rIns="45720" rtlCol="0" anchor="t"/>
          <a:lstStyle>
            <a:lvl1pPr algn="ctr">
              <a:buNone/>
              <a:defRPr sz="1999" b="1"/>
            </a:lvl1pPr>
          </a:lstStyle>
          <a:p>
            <a:pPr rtl="0"/>
            <a:r>
              <a:rPr lang="ja-JP" altLang="en-US" noProof="0"/>
              <a:t>マスター タイトルの書式設定</a:t>
            </a:r>
            <a:endParaRPr lang="ja-JP" altLang="en-US" noProof="0" dirty="0"/>
          </a:p>
        </p:txBody>
      </p:sp>
      <p:sp>
        <p:nvSpPr>
          <p:cNvPr id="3" name="図プレースホルダー 2" descr="画像を追加する空のプレースホルダー。プレースホルダーをクリックし、追加する画像を選択します"/>
          <p:cNvSpPr>
            <a:spLocks noGrp="1"/>
          </p:cNvSpPr>
          <p:nvPr>
            <p:ph type="pic" idx="1"/>
          </p:nvPr>
        </p:nvSpPr>
        <p:spPr>
          <a:xfrm>
            <a:off x="538228" y="1143000"/>
            <a:ext cx="6096001"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rtlCol="0"/>
          <a:lstStyle>
            <a:lvl1pPr marL="0" indent="0">
              <a:buNone/>
              <a:defRPr sz="3199"/>
            </a:lvl1pPr>
          </a:lstStyle>
          <a:p>
            <a:pPr rtl="0"/>
            <a:r>
              <a:rPr lang="ja-JP" altLang="en-US" noProof="0"/>
              <a:t>アイコンをクリックして図を追加</a:t>
            </a:r>
            <a:endParaRPr kumimoji="0" lang="ja-JP" altLang="en-US" noProof="0" dirty="0"/>
          </a:p>
        </p:txBody>
      </p:sp>
      <p:sp>
        <p:nvSpPr>
          <p:cNvPr id="4" name="テキスト プレースホルダー 3"/>
          <p:cNvSpPr>
            <a:spLocks noGrp="1"/>
          </p:cNvSpPr>
          <p:nvPr>
            <p:ph type="body" sz="half" idx="2"/>
          </p:nvPr>
        </p:nvSpPr>
        <p:spPr>
          <a:xfrm>
            <a:off x="8117924" y="3274311"/>
            <a:ext cx="3454400" cy="2516489"/>
          </a:xfrm>
        </p:spPr>
        <p:txBody>
          <a:bodyPr lIns="0" tIns="0" rIns="45720" rtlCol="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rtl="0" eaLnBrk="1" latinLnBrk="0" hangingPunct="1"/>
            <a:r>
              <a:rPr lang="ja-JP" altLang="en-US" noProof="0"/>
              <a:t>マスター テキストの書式設定</a:t>
            </a:r>
          </a:p>
        </p:txBody>
      </p:sp>
      <p:sp>
        <p:nvSpPr>
          <p:cNvPr id="6" name="フッター プレースホルダー 5"/>
          <p:cNvSpPr>
            <a:spLocks noGrp="1"/>
          </p:cNvSpPr>
          <p:nvPr>
            <p:ph type="ftr" sz="quarter" idx="11"/>
          </p:nvPr>
        </p:nvSpPr>
        <p:spPr/>
        <p:txBody>
          <a:bodyPr rtlCol="0"/>
          <a:lstStyle/>
          <a:p>
            <a:pPr rtl="0"/>
            <a:r>
              <a:rPr lang="ja-JP" altLang="en-US" noProof="0" dirty="0"/>
              <a:t>フッターを追加</a:t>
            </a:r>
          </a:p>
        </p:txBody>
      </p:sp>
      <p:sp>
        <p:nvSpPr>
          <p:cNvPr id="5" name="日付プレースホルダー 4"/>
          <p:cNvSpPr>
            <a:spLocks noGrp="1"/>
          </p:cNvSpPr>
          <p:nvPr>
            <p:ph type="dt" sz="half" idx="10"/>
          </p:nvPr>
        </p:nvSpPr>
        <p:spPr/>
        <p:txBody>
          <a:bodyPr rtlCol="0"/>
          <a:lstStyle/>
          <a:p>
            <a:pPr rtl="0"/>
            <a:fld id="{E6FB638E-CAFB-437A-BBE6-43474294FAC9}" type="datetime4">
              <a:rPr lang="ja-JP" altLang="en-US" smtClean="0"/>
              <a:t>2026年8月16日</a:t>
            </a:fld>
            <a:endParaRPr lang="en-US" dirty="0"/>
          </a:p>
        </p:txBody>
      </p:sp>
      <p:sp>
        <p:nvSpPr>
          <p:cNvPr id="7" name="スライド番号プレースホルダー 6"/>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297535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長方形 27"/>
          <p:cNvSpPr/>
          <p:nvPr/>
        </p:nvSpPr>
        <p:spPr>
          <a:xfrm>
            <a:off x="2" y="366821"/>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9" name="長方形 28"/>
          <p:cNvSpPr/>
          <p:nvPr/>
        </p:nvSpPr>
        <p:spPr>
          <a:xfrm>
            <a:off x="1"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0" name="長方形 29"/>
          <p:cNvSpPr/>
          <p:nvPr/>
        </p:nvSpPr>
        <p:spPr>
          <a:xfrm>
            <a:off x="1" y="308279"/>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1" name="長方形 30"/>
          <p:cNvSpPr/>
          <p:nvPr/>
        </p:nvSpPr>
        <p:spPr>
          <a:xfrm flipV="1">
            <a:off x="7213578" y="360249"/>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2" name="長方形 31"/>
          <p:cNvSpPr/>
          <p:nvPr/>
        </p:nvSpPr>
        <p:spPr>
          <a:xfrm flipV="1">
            <a:off x="7213602" y="440115"/>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useBgFill="1">
        <p:nvSpPr>
          <p:cNvPr id="33" name="角丸四角形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useBgFill="1">
        <p:nvSpPr>
          <p:cNvPr id="34" name="角丸四角形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5" name="長方形 34"/>
          <p:cNvSpPr/>
          <p:nvPr/>
        </p:nvSpPr>
        <p:spPr bwMode="invGray">
          <a:xfrm>
            <a:off x="12113289"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6" name="長方形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7" name="長方形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8" name="長方形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9" name="長方形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40" name="長方形 39"/>
          <p:cNvSpPr/>
          <p:nvPr/>
        </p:nvSpPr>
        <p:spPr bwMode="invGray">
          <a:xfrm>
            <a:off x="11831301"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2" name="タイトル プレースホルダー 21"/>
          <p:cNvSpPr>
            <a:spLocks noGrp="1"/>
          </p:cNvSpPr>
          <p:nvPr>
            <p:ph type="title"/>
          </p:nvPr>
        </p:nvSpPr>
        <p:spPr>
          <a:xfrm>
            <a:off x="609600" y="1143000"/>
            <a:ext cx="10972801" cy="1066800"/>
          </a:xfrm>
          <a:prstGeom prst="rect">
            <a:avLst/>
          </a:prstGeom>
        </p:spPr>
        <p:txBody>
          <a:bodyPr vert="horz" rtlCol="0" anchor="ctr">
            <a:normAutofit/>
          </a:bodyPr>
          <a:lstStyle/>
          <a:p>
            <a:pPr rtl="0"/>
            <a:r>
              <a:rPr lang="ja-JP" altLang="en-US" noProof="0" dirty="0"/>
              <a:t>マスター タイトルの書式設定</a:t>
            </a:r>
          </a:p>
        </p:txBody>
      </p:sp>
      <p:sp>
        <p:nvSpPr>
          <p:cNvPr id="13" name="テキスト プレースホルダー 12"/>
          <p:cNvSpPr>
            <a:spLocks noGrp="1"/>
          </p:cNvSpPr>
          <p:nvPr>
            <p:ph type="body" idx="1"/>
          </p:nvPr>
        </p:nvSpPr>
        <p:spPr>
          <a:xfrm>
            <a:off x="609600" y="2249424"/>
            <a:ext cx="10972801" cy="4325112"/>
          </a:xfrm>
          <a:prstGeom prst="rect">
            <a:avLst/>
          </a:prstGeom>
        </p:spPr>
        <p:txBody>
          <a:bodyPr vert="horz" rtlCol="0">
            <a:normAutofit/>
          </a:bodyPr>
          <a:lstStyle/>
          <a:p>
            <a:pPr lvl="0" rtl="0"/>
            <a:r>
              <a:rPr lang="ja-JP" altLang="en-US" noProof="0" dirty="0"/>
              <a:t>マスター テキストのスタイルを編集する</a:t>
            </a:r>
          </a:p>
          <a:p>
            <a:pPr lvl="1" rtl="0"/>
            <a:r>
              <a:rPr lang="ja-JP" altLang="en-US" noProof="0" dirty="0"/>
              <a:t>第 </a:t>
            </a:r>
            <a:r>
              <a:rPr lang="en-US" altLang="ja-JP" noProof="0" dirty="0"/>
              <a:t>2 </a:t>
            </a:r>
            <a:r>
              <a:rPr lang="ja-JP" altLang="en-US" noProof="0" dirty="0"/>
              <a:t>レベル</a:t>
            </a:r>
          </a:p>
          <a:p>
            <a:pPr lvl="2" rtl="0"/>
            <a:r>
              <a:rPr lang="ja-JP" altLang="en-US" noProof="0" dirty="0"/>
              <a:t>第 </a:t>
            </a:r>
            <a:r>
              <a:rPr lang="en-US" altLang="ja-JP" noProof="0" dirty="0"/>
              <a:t>3 </a:t>
            </a:r>
            <a:r>
              <a:rPr lang="ja-JP" altLang="en-US" noProof="0" dirty="0"/>
              <a:t>レベル</a:t>
            </a:r>
          </a:p>
          <a:p>
            <a:pPr lvl="3" rtl="0"/>
            <a:r>
              <a:rPr lang="ja-JP" altLang="en-US" noProof="0" dirty="0"/>
              <a:t>第 </a:t>
            </a:r>
            <a:r>
              <a:rPr lang="en-US" altLang="ja-JP" noProof="0" dirty="0"/>
              <a:t>4 </a:t>
            </a:r>
            <a:r>
              <a:rPr lang="ja-JP" altLang="en-US" noProof="0" dirty="0"/>
              <a:t>レベル</a:t>
            </a:r>
          </a:p>
          <a:p>
            <a:pPr lvl="4" rtl="0"/>
            <a:r>
              <a:rPr lang="ja-JP" altLang="en-US" noProof="0" dirty="0"/>
              <a:t>第 </a:t>
            </a:r>
            <a:r>
              <a:rPr lang="en-US" altLang="ja-JP" noProof="0" dirty="0"/>
              <a:t>5 </a:t>
            </a:r>
            <a:r>
              <a:rPr lang="ja-JP" altLang="en-US" noProof="0" dirty="0"/>
              <a:t>レベル</a:t>
            </a:r>
          </a:p>
        </p:txBody>
      </p:sp>
      <p:sp>
        <p:nvSpPr>
          <p:cNvPr id="3" name="フッター プレースホルダー 2"/>
          <p:cNvSpPr>
            <a:spLocks noGrp="1"/>
          </p:cNvSpPr>
          <p:nvPr>
            <p:ph type="ftr" sz="quarter" idx="3"/>
          </p:nvPr>
        </p:nvSpPr>
        <p:spPr>
          <a:xfrm>
            <a:off x="7010400" y="612648"/>
            <a:ext cx="1767840" cy="457200"/>
          </a:xfrm>
          <a:prstGeom prst="rect">
            <a:avLst/>
          </a:prstGeom>
        </p:spPr>
        <p:txBody>
          <a:bodyPr vert="horz" rtlCol="0"/>
          <a:lstStyle>
            <a:lvl1pPr algn="r" eaLnBrk="1" latinLnBrk="0" hangingPunct="1">
              <a:defRPr kumimoji="0" sz="1100">
                <a:solidFill>
                  <a:schemeClr val="accent2">
                    <a:lumMod val="75000"/>
                  </a:schemeClr>
                </a:solidFill>
                <a:latin typeface="Meiryo UI" panose="020B0604030504040204" pitchFamily="50" charset="-128"/>
                <a:ea typeface="Meiryo UI" panose="020B0604030504040204" pitchFamily="50" charset="-128"/>
              </a:defRPr>
            </a:lvl1pPr>
          </a:lstStyle>
          <a:p>
            <a:r>
              <a:rPr lang="ja-JP" altLang="en-US"/>
              <a:t>フッターを追加</a:t>
            </a:r>
            <a:endParaRPr lang="ja-JP" altLang="en-US" dirty="0"/>
          </a:p>
        </p:txBody>
      </p:sp>
      <p:sp>
        <p:nvSpPr>
          <p:cNvPr id="14" name="日付プレースホルダー 13"/>
          <p:cNvSpPr>
            <a:spLocks noGrp="1"/>
          </p:cNvSpPr>
          <p:nvPr>
            <p:ph type="dt" sz="half" idx="2"/>
          </p:nvPr>
        </p:nvSpPr>
        <p:spPr>
          <a:xfrm>
            <a:off x="8782047" y="612648"/>
            <a:ext cx="1332000" cy="457200"/>
          </a:xfrm>
          <a:prstGeom prst="rect">
            <a:avLst/>
          </a:prstGeom>
        </p:spPr>
        <p:txBody>
          <a:bodyPr vert="horz" rtlCol="0"/>
          <a:lstStyle>
            <a:lvl1pPr algn="l" eaLnBrk="1" latinLnBrk="0" hangingPunct="1">
              <a:defRPr kumimoji="0" sz="1100">
                <a:solidFill>
                  <a:schemeClr val="accent2">
                    <a:lumMod val="75000"/>
                  </a:schemeClr>
                </a:solidFill>
                <a:latin typeface="Meiryo UI" panose="020B0604030504040204" pitchFamily="50" charset="-128"/>
                <a:ea typeface="Meiryo UI" panose="020B0604030504040204" pitchFamily="50" charset="-128"/>
              </a:defRPr>
            </a:lvl1pPr>
          </a:lstStyle>
          <a:p>
            <a:fld id="{0B380102-1978-4BFA-8B78-9D889846EA96}" type="datetime4">
              <a:rPr lang="ja-JP" altLang="en-US" smtClean="0"/>
              <a:pPr/>
              <a:t>2026年8月16日</a:t>
            </a:fld>
            <a:endParaRPr lang="en-US" dirty="0"/>
          </a:p>
        </p:txBody>
      </p:sp>
      <p:sp>
        <p:nvSpPr>
          <p:cNvPr id="23" name="スライド番号プレースホルダー 22"/>
          <p:cNvSpPr>
            <a:spLocks noGrp="1"/>
          </p:cNvSpPr>
          <p:nvPr>
            <p:ph type="sldNum" sz="quarter" idx="4"/>
          </p:nvPr>
        </p:nvSpPr>
        <p:spPr>
          <a:xfrm>
            <a:off x="10899649" y="2272"/>
            <a:ext cx="1016000" cy="365760"/>
          </a:xfrm>
          <a:prstGeom prst="rect">
            <a:avLst/>
          </a:prstGeom>
        </p:spPr>
        <p:txBody>
          <a:bodyPr vert="horz" rtlCol="0" anchor="b"/>
          <a:lstStyle>
            <a:lvl1pPr algn="r" eaLnBrk="1" latinLnBrk="0" hangingPunct="1">
              <a:defRPr kumimoji="0" sz="1799">
                <a:solidFill>
                  <a:srgbClr val="FFFFFF"/>
                </a:solidFill>
                <a:latin typeface="Meiryo UI" panose="020B0604030504040204" pitchFamily="50" charset="-128"/>
                <a:ea typeface="Meiryo UI" panose="020B0604030504040204" pitchFamily="50" charset="-128"/>
              </a:defRPr>
            </a:lvl1pPr>
          </a:lstStyle>
          <a:p>
            <a:fld id="{401CF334-2D5C-4859-84A6-CA7E6E43FAEB}" type="slidenum">
              <a:rPr lang="en-US" altLang="ja-JP" smtClean="0"/>
              <a:pPr/>
              <a:t>‹#›</a:t>
            </a:fld>
            <a:endParaRPr lang="ja-JP" altLang="en-US" dirty="0"/>
          </a:p>
        </p:txBody>
      </p:sp>
    </p:spTree>
    <p:extLst>
      <p:ext uri="{BB962C8B-B14F-4D97-AF65-F5344CB8AC3E}">
        <p14:creationId xmlns:p14="http://schemas.microsoft.com/office/powerpoint/2010/main" val="5534900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1" sz="3999" kern="1200">
          <a:solidFill>
            <a:schemeClr val="tx2"/>
          </a:solidFill>
          <a:latin typeface="Meiryo UI" panose="020B0604030504040204" pitchFamily="50" charset="-128"/>
          <a:ea typeface="Meiryo UI" panose="020B0604030504040204" pitchFamily="50" charset="-128"/>
          <a:cs typeface="+mj-cs"/>
        </a:defRPr>
      </a:lvl1pPr>
    </p:titleStyle>
    <p:bodyStyle>
      <a:lvl1pPr marL="365650" indent="-255955" algn="l" rtl="0" eaLnBrk="1" latinLnBrk="0" hangingPunct="1">
        <a:spcBef>
          <a:spcPts val="300"/>
        </a:spcBef>
        <a:buClr>
          <a:schemeClr val="accent3">
            <a:lumMod val="75000"/>
          </a:schemeClr>
        </a:buClr>
        <a:buFont typeface="Georgia"/>
        <a:buChar char="•"/>
        <a:defRPr kumimoji="1" sz="2799" kern="1200">
          <a:solidFill>
            <a:schemeClr val="tx2"/>
          </a:solidFill>
          <a:latin typeface="Meiryo UI" panose="020B0604030504040204" pitchFamily="50" charset="-128"/>
          <a:ea typeface="Meiryo UI" panose="020B0604030504040204" pitchFamily="50" charset="-128"/>
          <a:cs typeface="+mn-cs"/>
        </a:defRPr>
      </a:lvl1pPr>
      <a:lvl2pPr marL="658170" indent="-246814" algn="l" rtl="0" eaLnBrk="1" latinLnBrk="0" hangingPunct="1">
        <a:spcBef>
          <a:spcPts val="300"/>
        </a:spcBef>
        <a:buClr>
          <a:schemeClr val="accent2">
            <a:lumMod val="75000"/>
          </a:schemeClr>
        </a:buClr>
        <a:buFont typeface="Georgia"/>
        <a:buChar char="▫"/>
        <a:defRPr kumimoji="1" sz="2599" kern="1200">
          <a:solidFill>
            <a:schemeClr val="tx2"/>
          </a:solidFill>
          <a:latin typeface="Meiryo UI" panose="020B0604030504040204" pitchFamily="50" charset="-128"/>
          <a:ea typeface="Meiryo UI" panose="020B0604030504040204" pitchFamily="50" charset="-128"/>
          <a:cs typeface="+mn-cs"/>
        </a:defRPr>
      </a:lvl2pPr>
      <a:lvl3pPr marL="923267" indent="-219390" algn="l" rtl="0" eaLnBrk="1" latinLnBrk="0" hangingPunct="1">
        <a:spcBef>
          <a:spcPts val="300"/>
        </a:spcBef>
        <a:buClr>
          <a:schemeClr val="accent1">
            <a:lumMod val="50000"/>
          </a:schemeClr>
        </a:buClr>
        <a:buFont typeface="Wingdings 2" panose="05020102010507070707" pitchFamily="18" charset="2"/>
        <a:buChar char=""/>
        <a:defRPr kumimoji="1" sz="2399" kern="1200">
          <a:solidFill>
            <a:schemeClr val="tx2"/>
          </a:solidFill>
          <a:latin typeface="Meiryo UI" panose="020B0604030504040204" pitchFamily="50" charset="-128"/>
          <a:ea typeface="Meiryo UI" panose="020B0604030504040204" pitchFamily="50" charset="-128"/>
          <a:cs typeface="+mn-cs"/>
        </a:defRPr>
      </a:lvl3pPr>
      <a:lvl4pPr marL="1179222" indent="-201108" algn="l" rtl="0" eaLnBrk="1" latinLnBrk="0" hangingPunct="1">
        <a:spcBef>
          <a:spcPts val="300"/>
        </a:spcBef>
        <a:buClr>
          <a:schemeClr val="accent1">
            <a:lumMod val="50000"/>
          </a:schemeClr>
        </a:buClr>
        <a:buFont typeface="Wingdings 2" panose="05020102010507070707" pitchFamily="18" charset="2"/>
        <a:buChar char=""/>
        <a:defRPr kumimoji="1" sz="2199" kern="1200">
          <a:solidFill>
            <a:schemeClr val="tx2"/>
          </a:solidFill>
          <a:latin typeface="Meiryo UI" panose="020B0604030504040204" pitchFamily="50" charset="-128"/>
          <a:ea typeface="Meiryo UI" panose="020B0604030504040204" pitchFamily="50" charset="-128"/>
          <a:cs typeface="+mn-cs"/>
        </a:defRPr>
      </a:lvl4pPr>
      <a:lvl5pPr marL="1389471" indent="-182825" algn="l" rtl="0" eaLnBrk="1" latinLnBrk="0" hangingPunct="1">
        <a:spcBef>
          <a:spcPts val="300"/>
        </a:spcBef>
        <a:buClr>
          <a:schemeClr val="accent1">
            <a:lumMod val="50000"/>
          </a:schemeClr>
        </a:buClr>
        <a:buFont typeface="Wingdings 2" panose="05020102010507070707" pitchFamily="18" charset="2"/>
        <a:buChar char=""/>
        <a:defRPr kumimoji="1" sz="1999" kern="1200">
          <a:solidFill>
            <a:schemeClr val="tx2"/>
          </a:solidFill>
          <a:latin typeface="Meiryo UI" panose="020B0604030504040204" pitchFamily="50" charset="-128"/>
          <a:ea typeface="Meiryo UI" panose="020B0604030504040204" pitchFamily="50" charset="-128"/>
          <a:cs typeface="+mn-cs"/>
        </a:defRPr>
      </a:lvl5pPr>
      <a:lvl6pPr marL="1608861" indent="-182825" algn="l" rtl="0" eaLnBrk="1" latinLnBrk="0" hangingPunct="1">
        <a:spcBef>
          <a:spcPts val="300"/>
        </a:spcBef>
        <a:buClr>
          <a:schemeClr val="accent1">
            <a:lumMod val="50000"/>
          </a:schemeClr>
        </a:buClr>
        <a:buFont typeface="Wingdings 2" panose="05020102010507070707" pitchFamily="18" charset="2"/>
        <a:buChar char=""/>
        <a:defRPr kumimoji="1" sz="1799" kern="1200">
          <a:solidFill>
            <a:schemeClr val="tx2"/>
          </a:solidFill>
          <a:latin typeface="+mn-lt"/>
          <a:ea typeface="+mn-ea"/>
          <a:cs typeface="+mn-cs"/>
        </a:defRPr>
      </a:lvl6pPr>
      <a:lvl7pPr marL="1828251" indent="-182825" algn="l" rtl="0" eaLnBrk="1" latinLnBrk="0" hangingPunct="1">
        <a:spcBef>
          <a:spcPts val="300"/>
        </a:spcBef>
        <a:buClr>
          <a:schemeClr val="accent1">
            <a:lumMod val="50000"/>
          </a:schemeClr>
        </a:buClr>
        <a:buFont typeface="Wingdings 2" panose="05020102010507070707" pitchFamily="18" charset="2"/>
        <a:buChar char=""/>
        <a:defRPr kumimoji="1" sz="1600" kern="1200">
          <a:solidFill>
            <a:schemeClr val="tx2"/>
          </a:solidFill>
          <a:latin typeface="+mn-lt"/>
          <a:ea typeface="+mn-ea"/>
          <a:cs typeface="+mn-cs"/>
        </a:defRPr>
      </a:lvl7pPr>
      <a:lvl8pPr marL="2029359" indent="-182825" algn="l" rtl="0" eaLnBrk="1" latinLnBrk="0" hangingPunct="1">
        <a:spcBef>
          <a:spcPts val="300"/>
        </a:spcBef>
        <a:buClr>
          <a:schemeClr val="accent1">
            <a:lumMod val="50000"/>
          </a:schemeClr>
        </a:buClr>
        <a:buFont typeface="Wingdings 2" panose="05020102010507070707" pitchFamily="18" charset="2"/>
        <a:buChar char=""/>
        <a:defRPr kumimoji="1" sz="1500" kern="1200">
          <a:solidFill>
            <a:schemeClr val="tx2"/>
          </a:solidFill>
          <a:latin typeface="+mn-lt"/>
          <a:ea typeface="+mn-ea"/>
          <a:cs typeface="+mn-cs"/>
        </a:defRPr>
      </a:lvl8pPr>
      <a:lvl9pPr marL="2239608" indent="-182825" algn="l" rtl="0" eaLnBrk="1" latinLnBrk="0" hangingPunct="1">
        <a:spcBef>
          <a:spcPts val="300"/>
        </a:spcBef>
        <a:buClr>
          <a:schemeClr val="accent1">
            <a:lumMod val="50000"/>
          </a:schemeClr>
        </a:buClr>
        <a:buFont typeface="Wingdings 2" panose="05020102010507070707" pitchFamily="18" charset="2"/>
        <a:buChar char=""/>
        <a:defRPr kumimoji="1" sz="1400" kern="1200" baseline="0">
          <a:solidFill>
            <a:schemeClr val="tx2"/>
          </a:solidFill>
          <a:latin typeface="+mn-lt"/>
          <a:ea typeface="+mn-ea"/>
          <a:cs typeface="+mn-cs"/>
        </a:defRPr>
      </a:lvl9pPr>
    </p:bodyStyle>
    <p:otherStyle>
      <a:lvl1pPr marL="0" algn="l" rtl="0" eaLnBrk="1" latinLnBrk="0" hangingPunct="1">
        <a:defRPr kumimoji="1" kern="1200">
          <a:solidFill>
            <a:schemeClr val="tx1"/>
          </a:solidFill>
          <a:latin typeface="+mn-lt"/>
          <a:ea typeface="+mn-ea"/>
          <a:cs typeface="+mn-cs"/>
        </a:defRPr>
      </a:lvl1pPr>
      <a:lvl2pPr marL="457063" algn="l" rtl="0" eaLnBrk="1" latinLnBrk="0" hangingPunct="1">
        <a:defRPr kumimoji="1" kern="1200">
          <a:solidFill>
            <a:schemeClr val="tx1"/>
          </a:solidFill>
          <a:latin typeface="+mn-lt"/>
          <a:ea typeface="+mn-ea"/>
          <a:cs typeface="+mn-cs"/>
        </a:defRPr>
      </a:lvl2pPr>
      <a:lvl3pPr marL="914126" algn="l" rtl="0" eaLnBrk="1" latinLnBrk="0" hangingPunct="1">
        <a:defRPr kumimoji="1" kern="1200">
          <a:solidFill>
            <a:schemeClr val="tx1"/>
          </a:solidFill>
          <a:latin typeface="+mn-lt"/>
          <a:ea typeface="+mn-ea"/>
          <a:cs typeface="+mn-cs"/>
        </a:defRPr>
      </a:lvl3pPr>
      <a:lvl4pPr marL="1371189" algn="l" rtl="0" eaLnBrk="1" latinLnBrk="0" hangingPunct="1">
        <a:defRPr kumimoji="1" kern="1200">
          <a:solidFill>
            <a:schemeClr val="tx1"/>
          </a:solidFill>
          <a:latin typeface="+mn-lt"/>
          <a:ea typeface="+mn-ea"/>
          <a:cs typeface="+mn-cs"/>
        </a:defRPr>
      </a:lvl4pPr>
      <a:lvl5pPr marL="1828251" algn="l" rtl="0" eaLnBrk="1" latinLnBrk="0" hangingPunct="1">
        <a:defRPr kumimoji="1" kern="1200">
          <a:solidFill>
            <a:schemeClr val="tx1"/>
          </a:solidFill>
          <a:latin typeface="+mn-lt"/>
          <a:ea typeface="+mn-ea"/>
          <a:cs typeface="+mn-cs"/>
        </a:defRPr>
      </a:lvl5pPr>
      <a:lvl6pPr marL="2285314" algn="l" rtl="0" eaLnBrk="1" latinLnBrk="0" hangingPunct="1">
        <a:defRPr kumimoji="1" kern="1200">
          <a:solidFill>
            <a:schemeClr val="tx1"/>
          </a:solidFill>
          <a:latin typeface="+mn-lt"/>
          <a:ea typeface="+mn-ea"/>
          <a:cs typeface="+mn-cs"/>
        </a:defRPr>
      </a:lvl6pPr>
      <a:lvl7pPr marL="2742377" algn="l" rtl="0" eaLnBrk="1" latinLnBrk="0" hangingPunct="1">
        <a:defRPr kumimoji="1" kern="1200">
          <a:solidFill>
            <a:schemeClr val="tx1"/>
          </a:solidFill>
          <a:latin typeface="+mn-lt"/>
          <a:ea typeface="+mn-ea"/>
          <a:cs typeface="+mn-cs"/>
        </a:defRPr>
      </a:lvl7pPr>
      <a:lvl8pPr marL="3199440" algn="l" rtl="0" eaLnBrk="1" latinLnBrk="0" hangingPunct="1">
        <a:defRPr kumimoji="1" kern="1200">
          <a:solidFill>
            <a:schemeClr val="tx1"/>
          </a:solidFill>
          <a:latin typeface="+mn-lt"/>
          <a:ea typeface="+mn-ea"/>
          <a:cs typeface="+mn-cs"/>
        </a:defRPr>
      </a:lvl8pPr>
      <a:lvl9pPr marL="3656503" algn="l" rtl="0" eaLnBrk="1" latinLnBrk="0" hangingPunct="1">
        <a:defRPr kumimoji="1"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160">
          <p15:clr>
            <a:srgbClr val="F26B43"/>
          </p15:clr>
        </p15:guide>
        <p15:guide id="1" pos="3840">
          <p15:clr>
            <a:srgbClr val="F26B43"/>
          </p15:clr>
        </p15:guide>
        <p15:guide id="2" orient="horz" pos="415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73152" y="1438794"/>
            <a:ext cx="12033504" cy="2209225"/>
          </a:xfrm>
        </p:spPr>
        <p:txBody>
          <a:bodyPr rtlCol="0" anchor="ctr">
            <a:normAutofit/>
          </a:bodyPr>
          <a:lstStyle/>
          <a:p>
            <a:r>
              <a:rPr lang="ja-JP" altLang="en-US" sz="4400" dirty="0">
                <a:latin typeface="Times New Roman" panose="02020603050405020304" pitchFamily="18" charset="0"/>
                <a:ea typeface="UD デジタル 教科書体 N-B" panose="02020700000000000000" pitchFamily="17" charset="-128"/>
                <a:cs typeface="Times New Roman" panose="02020603050405020304" pitchFamily="18" charset="0"/>
              </a:rPr>
              <a:t>リーダーシップ徹底講座 第</a:t>
            </a:r>
            <a:r>
              <a:rPr lang="en-US" altLang="ja-JP" sz="4400" dirty="0">
                <a:latin typeface="Times New Roman" panose="02020603050405020304" pitchFamily="18" charset="0"/>
                <a:ea typeface="UD デジタル 教科書体 N-B" panose="02020700000000000000" pitchFamily="17" charset="-128"/>
                <a:cs typeface="Times New Roman" panose="02020603050405020304" pitchFamily="18" charset="0"/>
              </a:rPr>
              <a:t>2</a:t>
            </a:r>
            <a:r>
              <a:rPr lang="ja-JP" altLang="en-US" sz="4400" dirty="0">
                <a:latin typeface="Times New Roman" panose="02020603050405020304" pitchFamily="18" charset="0"/>
                <a:ea typeface="UD デジタル 教科書体 N-B" panose="02020700000000000000" pitchFamily="17" charset="-128"/>
                <a:cs typeface="Times New Roman" panose="02020603050405020304" pitchFamily="18" charset="0"/>
              </a:rPr>
              <a:t>版</a:t>
            </a:r>
            <a:br>
              <a:rPr lang="en-US" altLang="ja-JP" sz="7200" dirty="0">
                <a:latin typeface="UD デジタル 教科書体 N-B" panose="02020700000000000000" pitchFamily="17" charset="-128"/>
                <a:ea typeface="UD デジタル 教科書体 N-B" panose="02020700000000000000" pitchFamily="17" charset="-128"/>
              </a:rPr>
            </a:br>
            <a:r>
              <a:rPr lang="ja-JP" altLang="en-US" sz="4000" dirty="0">
                <a:latin typeface="UD デジタル 教科書体 N-B" panose="02020700000000000000" pitchFamily="17" charset="-128"/>
                <a:ea typeface="UD デジタル 教科書体 N-B" panose="02020700000000000000" pitchFamily="17" charset="-128"/>
              </a:rPr>
              <a:t>（どう振る舞えばリーダーシップを発揮できるか）</a:t>
            </a:r>
            <a:endParaRPr lang="ja-JP" altLang="en-US" sz="4799" dirty="0">
              <a:latin typeface="Times New Roman" panose="02020603050405020304" pitchFamily="18" charset="0"/>
              <a:ea typeface="UD デジタル 教科書体 NK-B" panose="02020700000000000000" pitchFamily="18" charset="-128"/>
              <a:cs typeface="Times New Roman" panose="02020603050405020304" pitchFamily="18" charset="0"/>
            </a:endParaRPr>
          </a:p>
        </p:txBody>
      </p:sp>
    </p:spTree>
    <p:extLst>
      <p:ext uri="{BB962C8B-B14F-4D97-AF65-F5344CB8AC3E}">
        <p14:creationId xmlns:p14="http://schemas.microsoft.com/office/powerpoint/2010/main" val="2757600998"/>
      </p:ext>
    </p:extLst>
  </p:cSld>
  <p:clrMapOvr>
    <a:masterClrMapping/>
  </p:clrMapOvr>
  <mc:AlternateContent xmlns:mc="http://schemas.openxmlformats.org/markup-compatibility/2006" xmlns:p14="http://schemas.microsoft.com/office/powerpoint/2010/main">
    <mc:Choice Requires="p14">
      <p:transition spd="med" p14:dur="700" advTm="58830">
        <p:fade/>
      </p:transition>
    </mc:Choice>
    <mc:Fallback xmlns="">
      <p:transition spd="med" advTm="5883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E11751B-1BCD-5A83-2775-A146EC929277}"/>
              </a:ext>
            </a:extLst>
          </p:cNvPr>
          <p:cNvSpPr>
            <a:spLocks noGrp="1"/>
          </p:cNvSpPr>
          <p:nvPr>
            <p:ph type="title"/>
          </p:nvPr>
        </p:nvSpPr>
        <p:spPr>
          <a:xfrm>
            <a:off x="141514" y="707571"/>
            <a:ext cx="11919857" cy="1045029"/>
          </a:xfrm>
        </p:spPr>
        <p:txBody>
          <a:bodyPr>
            <a:normAutofit/>
          </a:bodyPr>
          <a:lstStyle/>
          <a:p>
            <a:r>
              <a:rPr lang="en-US" altLang="ja-JP" dirty="0">
                <a:latin typeface="Times New Roman" panose="02020603050405020304" pitchFamily="18" charset="0"/>
                <a:ea typeface="UD デジタル 教科書体 N-B" panose="02020700000000000000" pitchFamily="17" charset="-128"/>
                <a:cs typeface="Times New Roman" panose="02020603050405020304" pitchFamily="18" charset="0"/>
              </a:rPr>
              <a:t>3</a:t>
            </a:r>
            <a:r>
              <a:rPr lang="ja-JP" altLang="en-US" dirty="0">
                <a:latin typeface="Times New Roman" panose="02020603050405020304" pitchFamily="18" charset="0"/>
                <a:ea typeface="UD デジタル 教科書体 N-B" panose="02020700000000000000" pitchFamily="17" charset="-128"/>
                <a:cs typeface="Times New Roman" panose="02020603050405020304" pitchFamily="18" charset="0"/>
              </a:rPr>
              <a:t>つの原則</a:t>
            </a:r>
            <a:endParaRPr kumimoji="1" lang="ja-JP" altLang="en-US" dirty="0">
              <a:latin typeface="Times New Roman" panose="02020603050405020304" pitchFamily="18" charset="0"/>
              <a:ea typeface="UD デジタル 教科書体 N-B" panose="02020700000000000000" pitchFamily="17" charset="-128"/>
              <a:cs typeface="Times New Roman" panose="02020603050405020304" pitchFamily="18" charset="0"/>
            </a:endParaRPr>
          </a:p>
        </p:txBody>
      </p:sp>
      <p:sp>
        <p:nvSpPr>
          <p:cNvPr id="3" name="コンテンツ プレースホルダー 2">
            <a:extLst>
              <a:ext uri="{FF2B5EF4-FFF2-40B4-BE49-F238E27FC236}">
                <a16:creationId xmlns:a16="http://schemas.microsoft.com/office/drawing/2014/main" id="{A41689EE-CD92-C6DA-FE08-0F2B17D0A1ED}"/>
              </a:ext>
            </a:extLst>
          </p:cNvPr>
          <p:cNvSpPr>
            <a:spLocks noGrp="1"/>
          </p:cNvSpPr>
          <p:nvPr>
            <p:ph idx="1"/>
          </p:nvPr>
        </p:nvSpPr>
        <p:spPr>
          <a:xfrm>
            <a:off x="141514" y="1752599"/>
            <a:ext cx="11919857" cy="4996543"/>
          </a:xfrm>
        </p:spPr>
        <p:txBody>
          <a:bodyPr>
            <a:normAutofit/>
          </a:bodyPr>
          <a:lstStyle/>
          <a:p>
            <a:r>
              <a:rPr lang="ja-JP" altLang="ja-JP" sz="24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「支持関係の原理」</a:t>
            </a:r>
            <a:r>
              <a:rPr lang="ja-JP" altLang="en-US" sz="24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24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フォロワーがリーダーから支持されていると実感できる人間関係を構築されていること</a:t>
            </a:r>
            <a:endParaRPr lang="en-US" altLang="ja-JP" sz="24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ja-JP" sz="24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「監督の集団方式ないし多元的重複集団構造における意思決定」</a:t>
            </a:r>
            <a:r>
              <a:rPr lang="ja-JP" altLang="en-US" sz="24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ja-JP" altLang="ja-JP" sz="24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組織が重複した構造を持つ集団形態であるとの前提に基づいて、各集団のリーダーは</a:t>
            </a:r>
            <a:r>
              <a:rPr lang="ja-JP" altLang="ja-JP" sz="2400" dirty="0">
                <a:effectLst/>
                <a:latin typeface="UD デジタル 教科書体 N-R" panose="02020400000000000000" pitchFamily="17" charset="-128"/>
                <a:ea typeface="UD デジタル 教科書体 N-R" panose="02020400000000000000" pitchFamily="17" charset="-128"/>
                <a:cs typeface="Times New Roman" panose="02020603050405020304" pitchFamily="18" charset="0"/>
              </a:rPr>
              <a:t>連結ピン機能</a:t>
            </a:r>
            <a:r>
              <a:rPr lang="ja-JP" altLang="ja-JP" sz="24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2400" dirty="0">
                <a:effectLst/>
                <a:latin typeface="Times New Roman" panose="02020603050405020304" pitchFamily="18" charset="0"/>
                <a:ea typeface="UD デジタル 教科書体 N-R" panose="02020400000000000000" pitchFamily="17" charset="-128"/>
              </a:rPr>
              <a:t>linking pin of function</a:t>
            </a:r>
            <a:r>
              <a:rPr lang="ja-JP" altLang="ja-JP" sz="24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）と呼ばれる集団間を結びつける機能を持ち組織の各階層におけるリーダーの集団討議によって、フォロワーの提案やアイデアを活かし、計画の遂行や目標設定にフォロワーの参加を促進させるという原則</a:t>
            </a:r>
            <a:endParaRPr lang="en-US" altLang="ja-JP" sz="24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「高い業績への期待」：</a:t>
            </a:r>
            <a:r>
              <a:rPr lang="ja-JP" altLang="ja-JP" sz="24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上記の</a:t>
            </a:r>
            <a:r>
              <a:rPr lang="en-US" altLang="ja-JP" sz="2400" dirty="0">
                <a:effectLst/>
                <a:latin typeface="Times New Roman" panose="02020603050405020304" pitchFamily="18" charset="0"/>
                <a:ea typeface="UD デジタル 教科書体 N-R" panose="02020400000000000000" pitchFamily="17" charset="-128"/>
              </a:rPr>
              <a:t>2</a:t>
            </a:r>
            <a:r>
              <a:rPr lang="ja-JP" altLang="ja-JP" sz="24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つの原則を満たすとともにリーダーがフォロワーへ高い業績の期待を示すことで、生産性や品質向上といった成果につなげる</a:t>
            </a:r>
            <a:endParaRPr lang="en-US" altLang="ja-JP" sz="24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ja-JP" sz="24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この方式が適切に用いられれば、コミュニケーションの活性化、適切な問題処理、高い生産性、高度の品質、および</a:t>
            </a:r>
            <a:r>
              <a:rPr lang="ja-JP" altLang="en-US" sz="24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24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低原価を実現する有意義な雰囲気が醸成され</a:t>
            </a:r>
            <a:r>
              <a:rPr lang="ja-JP" altLang="en-US" sz="24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て</a:t>
            </a:r>
            <a:r>
              <a:rPr lang="ja-JP" altLang="ja-JP" sz="24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、決定は迅速に行われ、責任は明確化され、仕事は迅速かつ生産的に行われる</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p:txBody>
      </p:sp>
    </p:spTree>
    <p:extLst>
      <p:ext uri="{BB962C8B-B14F-4D97-AF65-F5344CB8AC3E}">
        <p14:creationId xmlns:p14="http://schemas.microsoft.com/office/powerpoint/2010/main" val="4267816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D545ECC-FA39-1877-F657-48E2BE69CB4F}"/>
              </a:ext>
            </a:extLst>
          </p:cNvPr>
          <p:cNvSpPr>
            <a:spLocks noGrp="1"/>
          </p:cNvSpPr>
          <p:nvPr>
            <p:ph type="title"/>
          </p:nvPr>
        </p:nvSpPr>
        <p:spPr/>
        <p:txBody>
          <a:bodyPr/>
          <a:lstStyle/>
          <a:p>
            <a:r>
              <a:rPr lang="ja-JP" altLang="en-US" dirty="0">
                <a:latin typeface="UD デジタル 教科書体 N-B" panose="02020700000000000000" pitchFamily="17" charset="-128"/>
                <a:ea typeface="UD デジタル 教科書体 N-B" panose="02020700000000000000" pitchFamily="17" charset="-128"/>
              </a:rPr>
              <a:t>オハイオ州立研究</a:t>
            </a:r>
          </a:p>
        </p:txBody>
      </p:sp>
      <p:sp>
        <p:nvSpPr>
          <p:cNvPr id="4" name="コンテンツ プレースホルダー 3">
            <a:extLst>
              <a:ext uri="{FF2B5EF4-FFF2-40B4-BE49-F238E27FC236}">
                <a16:creationId xmlns:a16="http://schemas.microsoft.com/office/drawing/2014/main" id="{215EE3DC-0BEF-00C3-78B6-0D1327CC5072}"/>
              </a:ext>
            </a:extLst>
          </p:cNvPr>
          <p:cNvSpPr>
            <a:spLocks noGrp="1"/>
          </p:cNvSpPr>
          <p:nvPr>
            <p:ph idx="1"/>
          </p:nvPr>
        </p:nvSpPr>
        <p:spPr/>
        <p:txBody>
          <a:bodyPr>
            <a:normAutofit/>
          </a:bodyPr>
          <a:lstStyle/>
          <a:p>
            <a:r>
              <a:rPr lang="ja-JP"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リーダーシップに関連する諸研究の検討および企業組織を対象にした参加観察および関係者へのインタビュー調査を通じて、いかなる行動を取ればリーダーシップを発揮できるのかを測定するリーダーシップ行動記述質問票を開発</a:t>
            </a:r>
            <a:endParaRPr lang="en-US"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その代表的なものがリーダー行動記述</a:t>
            </a:r>
            <a:r>
              <a:rPr lang="en-US"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12</a:t>
            </a:r>
            <a:r>
              <a:rPr lang="ja-JP"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次元質問票（</a:t>
            </a:r>
            <a:r>
              <a:rPr lang="en-US"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Leader Behavior Description</a:t>
            </a:r>
            <a:r>
              <a:rPr lang="ja-JP"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LBDQ</a:t>
            </a:r>
            <a:r>
              <a:rPr lang="ja-JP"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Ⅻ）</a:t>
            </a:r>
            <a:endParaRPr lang="ja-JP" altLang="en-US" sz="36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p:txBody>
      </p:sp>
    </p:spTree>
    <p:extLst>
      <p:ext uri="{BB962C8B-B14F-4D97-AF65-F5344CB8AC3E}">
        <p14:creationId xmlns:p14="http://schemas.microsoft.com/office/powerpoint/2010/main" val="3149286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8B10EB0-84D1-FC6F-CE87-BBF48FF29E9E}"/>
              </a:ext>
            </a:extLst>
          </p:cNvPr>
          <p:cNvSpPr>
            <a:spLocks noGrp="1"/>
          </p:cNvSpPr>
          <p:nvPr>
            <p:ph type="title"/>
          </p:nvPr>
        </p:nvSpPr>
        <p:spPr/>
        <p:txBody>
          <a:bodyPr>
            <a:normAutofit fontScale="90000"/>
          </a:bodyPr>
          <a:lstStyle/>
          <a:p>
            <a:r>
              <a:rPr kumimoji="1" lang="ja-JP" altLang="en-US" dirty="0">
                <a:latin typeface="Times New Roman" panose="02020603050405020304" pitchFamily="18" charset="0"/>
                <a:ea typeface="UD デジタル 教科書体 N-B" panose="02020700000000000000" pitchFamily="17" charset="-128"/>
                <a:cs typeface="Times New Roman" panose="02020603050405020304" pitchFamily="18" charset="0"/>
              </a:rPr>
              <a:t>二次元のリーダーシップ行動特性（ハルピン</a:t>
            </a:r>
            <a:r>
              <a:rPr kumimoji="1" lang="en-US" altLang="ja-JP" dirty="0">
                <a:latin typeface="Times New Roman" panose="02020603050405020304" pitchFamily="18" charset="0"/>
                <a:ea typeface="UD デジタル 教科書体 N-B" panose="02020700000000000000" pitchFamily="17" charset="-128"/>
                <a:cs typeface="Times New Roman" panose="02020603050405020304" pitchFamily="18" charset="0"/>
              </a:rPr>
              <a:t>&amp;</a:t>
            </a:r>
            <a:r>
              <a:rPr kumimoji="1" lang="ja-JP" altLang="en-US" dirty="0">
                <a:latin typeface="Times New Roman" panose="02020603050405020304" pitchFamily="18" charset="0"/>
                <a:ea typeface="UD デジタル 教科書体 N-B" panose="02020700000000000000" pitchFamily="17" charset="-128"/>
                <a:cs typeface="Times New Roman" panose="02020603050405020304" pitchFamily="18" charset="0"/>
              </a:rPr>
              <a:t>ウイナー，</a:t>
            </a:r>
            <a:r>
              <a:rPr kumimoji="1" lang="en-US" altLang="ja-JP" dirty="0">
                <a:latin typeface="Times New Roman" panose="02020603050405020304" pitchFamily="18" charset="0"/>
                <a:ea typeface="UD デジタル 教科書体 N-B" panose="02020700000000000000" pitchFamily="17" charset="-128"/>
                <a:cs typeface="Times New Roman" panose="02020603050405020304" pitchFamily="18" charset="0"/>
              </a:rPr>
              <a:t>1957</a:t>
            </a:r>
            <a:r>
              <a:rPr kumimoji="1" lang="ja-JP" altLang="en-US" dirty="0">
                <a:latin typeface="Times New Roman" panose="02020603050405020304" pitchFamily="18" charset="0"/>
                <a:ea typeface="UD デジタル 教科書体 N-B" panose="02020700000000000000" pitchFamily="17" charset="-128"/>
                <a:cs typeface="Times New Roman" panose="02020603050405020304" pitchFamily="18" charset="0"/>
              </a:rPr>
              <a:t>）</a:t>
            </a:r>
          </a:p>
        </p:txBody>
      </p:sp>
      <p:sp>
        <p:nvSpPr>
          <p:cNvPr id="3" name="コンテンツ プレースホルダー 2">
            <a:extLst>
              <a:ext uri="{FF2B5EF4-FFF2-40B4-BE49-F238E27FC236}">
                <a16:creationId xmlns:a16="http://schemas.microsoft.com/office/drawing/2014/main" id="{C8FE6192-63E9-A3BA-0D8E-7C54181416F8}"/>
              </a:ext>
            </a:extLst>
          </p:cNvPr>
          <p:cNvSpPr>
            <a:spLocks noGrp="1"/>
          </p:cNvSpPr>
          <p:nvPr>
            <p:ph idx="1"/>
          </p:nvPr>
        </p:nvSpPr>
        <p:spPr/>
        <p:txBody>
          <a:bodyPr/>
          <a:lstStyle/>
          <a:p>
            <a:r>
              <a:rPr lang="ja-JP"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「構造づくり」</a:t>
            </a:r>
            <a:r>
              <a:rPr lang="ja-JP" altLang="en-US"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目標達成に向けて効率的に職務を遂行するのに必要な仕事の枠組みや職場の環境をもたらす行動</a:t>
            </a:r>
            <a:endParaRPr lang="en-US"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「配慮」</a:t>
            </a:r>
            <a:r>
              <a:rPr lang="ja-JP" altLang="en-US"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フォロワーの気持ちや感情への心配りによって特徴づけられる仕事の場での良好な人間関係を生みだす行動</a:t>
            </a:r>
            <a:endParaRPr lang="ja-JP" altLang="ja-JP" sz="2800" kern="100" dirty="0">
              <a:effectLst/>
              <a:latin typeface="游明朝" panose="02020400000000000000" pitchFamily="18" charset="-128"/>
              <a:ea typeface="游明朝" panose="02020400000000000000" pitchFamily="18" charset="-128"/>
              <a:cs typeface="Times New Roman" panose="02020603050405020304" pitchFamily="18" charset="0"/>
            </a:endParaRPr>
          </a:p>
          <a:p>
            <a:endParaRPr kumimoji="1" lang="ja-JP" altLang="en-US" dirty="0"/>
          </a:p>
        </p:txBody>
      </p:sp>
    </p:spTree>
    <p:extLst>
      <p:ext uri="{BB962C8B-B14F-4D97-AF65-F5344CB8AC3E}">
        <p14:creationId xmlns:p14="http://schemas.microsoft.com/office/powerpoint/2010/main" val="698215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5B49E4C1-0E63-5712-DFD3-EC106BF1F84D}"/>
              </a:ext>
            </a:extLst>
          </p:cNvPr>
          <p:cNvSpPr>
            <a:spLocks noGrp="1"/>
          </p:cNvSpPr>
          <p:nvPr>
            <p:ph type="title"/>
          </p:nvPr>
        </p:nvSpPr>
        <p:spPr>
          <a:xfrm>
            <a:off x="187036" y="609600"/>
            <a:ext cx="11814464" cy="1066800"/>
          </a:xfrm>
        </p:spPr>
        <p:txBody>
          <a:bodyPr anchor="ctr"/>
          <a:lstStyle/>
          <a:p>
            <a:r>
              <a:rPr kumimoji="1" lang="ja-JP" altLang="en-US" sz="3200" b="0" i="0" u="none" strike="noStrike" kern="1200" cap="none" spc="0" normalizeH="0" baseline="0" noProof="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構造づくりと配慮</a:t>
            </a:r>
            <a:br>
              <a:rPr kumimoji="1" lang="en-US" altLang="ja-JP" sz="32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br>
            <a:r>
              <a:rPr kumimoji="1" lang="ja-JP" altLang="en-US" sz="18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金井壽宏・高橋 潔</a:t>
            </a:r>
            <a:r>
              <a:rPr kumimoji="1" lang="en-US" altLang="ja-JP" sz="18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(2004)『</a:t>
            </a:r>
            <a:r>
              <a:rPr kumimoji="1" lang="ja-JP" altLang="en-US" sz="18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組織行動の考え方</a:t>
            </a:r>
            <a:r>
              <a:rPr kumimoji="1" lang="en-US" altLang="ja-JP" sz="18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a:t>
            </a:r>
            <a:r>
              <a:rPr kumimoji="1" lang="ja-JP" altLang="en-US" sz="18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ひとを活かし組織力を高める</a:t>
            </a:r>
            <a:r>
              <a:rPr kumimoji="1" lang="en-US" altLang="ja-JP" sz="18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9</a:t>
            </a:r>
            <a:r>
              <a:rPr kumimoji="1" lang="ja-JP" altLang="en-US" sz="18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つのキーコンセプト</a:t>
            </a:r>
            <a:r>
              <a:rPr kumimoji="1" lang="en-US" altLang="ja-JP" sz="18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a:t>
            </a:r>
            <a:r>
              <a:rPr kumimoji="1" lang="ja-JP" altLang="en-US" sz="18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東洋経済新報社</a:t>
            </a:r>
            <a:r>
              <a:rPr kumimoji="1" lang="en-US" altLang="ja-JP" sz="18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,191</a:t>
            </a:r>
            <a:r>
              <a:rPr kumimoji="1" lang="ja-JP" altLang="en-US" sz="18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頁。</a:t>
            </a:r>
            <a:endParaRPr lang="ja-JP" altLang="en-US" dirty="0"/>
          </a:p>
        </p:txBody>
      </p:sp>
      <p:graphicFrame>
        <p:nvGraphicFramePr>
          <p:cNvPr id="5" name="表 4">
            <a:extLst>
              <a:ext uri="{FF2B5EF4-FFF2-40B4-BE49-F238E27FC236}">
                <a16:creationId xmlns:a16="http://schemas.microsoft.com/office/drawing/2014/main" id="{7E95CC9B-5046-E0D7-F76A-E549B40C4463}"/>
              </a:ext>
            </a:extLst>
          </p:cNvPr>
          <p:cNvGraphicFramePr>
            <a:graphicFrameLocks noGrp="1"/>
          </p:cNvGraphicFramePr>
          <p:nvPr/>
        </p:nvGraphicFramePr>
        <p:xfrm>
          <a:off x="187035" y="1779145"/>
          <a:ext cx="11814464" cy="4469254"/>
        </p:xfrm>
        <a:graphic>
          <a:graphicData uri="http://schemas.openxmlformats.org/drawingml/2006/table">
            <a:tbl>
              <a:tblPr firstRow="1" bandRow="1">
                <a:tableStyleId>{B301B821-A1FF-4177-AEE7-76D212191A09}</a:tableStyleId>
              </a:tblPr>
              <a:tblGrid>
                <a:gridCol w="5907232">
                  <a:extLst>
                    <a:ext uri="{9D8B030D-6E8A-4147-A177-3AD203B41FA5}">
                      <a16:colId xmlns:a16="http://schemas.microsoft.com/office/drawing/2014/main" val="1703808169"/>
                    </a:ext>
                  </a:extLst>
                </a:gridCol>
                <a:gridCol w="5907232">
                  <a:extLst>
                    <a:ext uri="{9D8B030D-6E8A-4147-A177-3AD203B41FA5}">
                      <a16:colId xmlns:a16="http://schemas.microsoft.com/office/drawing/2014/main" val="1503548809"/>
                    </a:ext>
                  </a:extLst>
                </a:gridCol>
              </a:tblGrid>
              <a:tr h="506978">
                <a:tc>
                  <a:txBody>
                    <a:bodyPr/>
                    <a:lstStyle>
                      <a:lvl1pPr marL="0" algn="l" defTabSz="914400" rtl="0" eaLnBrk="1" latinLnBrk="0" hangingPunct="1">
                        <a:defRPr kumimoji="1" sz="1800" b="1" kern="1200">
                          <a:solidFill>
                            <a:schemeClr val="lt1"/>
                          </a:solidFill>
                          <a:latin typeface="游ゴシック" panose="020F0502020204030204"/>
                        </a:defRPr>
                      </a:lvl1pPr>
                      <a:lvl2pPr marL="457200" algn="l" defTabSz="914400" rtl="0" eaLnBrk="1" latinLnBrk="0" hangingPunct="1">
                        <a:defRPr kumimoji="1" sz="1800" b="1" kern="1200">
                          <a:solidFill>
                            <a:schemeClr val="lt1"/>
                          </a:solidFill>
                          <a:latin typeface="游ゴシック" panose="020F0502020204030204"/>
                        </a:defRPr>
                      </a:lvl2pPr>
                      <a:lvl3pPr marL="914400" algn="l" defTabSz="914400" rtl="0" eaLnBrk="1" latinLnBrk="0" hangingPunct="1">
                        <a:defRPr kumimoji="1" sz="1800" b="1" kern="1200">
                          <a:solidFill>
                            <a:schemeClr val="lt1"/>
                          </a:solidFill>
                          <a:latin typeface="游ゴシック" panose="020F0502020204030204"/>
                        </a:defRPr>
                      </a:lvl3pPr>
                      <a:lvl4pPr marL="1371600" algn="l" defTabSz="914400" rtl="0" eaLnBrk="1" latinLnBrk="0" hangingPunct="1">
                        <a:defRPr kumimoji="1" sz="1800" b="1" kern="1200">
                          <a:solidFill>
                            <a:schemeClr val="lt1"/>
                          </a:solidFill>
                          <a:latin typeface="游ゴシック" panose="020F0502020204030204"/>
                        </a:defRPr>
                      </a:lvl4pPr>
                      <a:lvl5pPr marL="1828800" algn="l" defTabSz="914400" rtl="0" eaLnBrk="1" latinLnBrk="0" hangingPunct="1">
                        <a:defRPr kumimoji="1" sz="1800" b="1" kern="1200">
                          <a:solidFill>
                            <a:schemeClr val="lt1"/>
                          </a:solidFill>
                          <a:latin typeface="游ゴシック" panose="020F0502020204030204"/>
                        </a:defRPr>
                      </a:lvl5pPr>
                      <a:lvl6pPr marL="2286000" algn="l" defTabSz="914400" rtl="0" eaLnBrk="1" latinLnBrk="0" hangingPunct="1">
                        <a:defRPr kumimoji="1" sz="1800" b="1" kern="1200">
                          <a:solidFill>
                            <a:schemeClr val="lt1"/>
                          </a:solidFill>
                          <a:latin typeface="游ゴシック" panose="020F0502020204030204"/>
                        </a:defRPr>
                      </a:lvl6pPr>
                      <a:lvl7pPr marL="2743200" algn="l" defTabSz="914400" rtl="0" eaLnBrk="1" latinLnBrk="0" hangingPunct="1">
                        <a:defRPr kumimoji="1" sz="1800" b="1" kern="1200">
                          <a:solidFill>
                            <a:schemeClr val="lt1"/>
                          </a:solidFill>
                          <a:latin typeface="游ゴシック" panose="020F0502020204030204"/>
                        </a:defRPr>
                      </a:lvl7pPr>
                      <a:lvl8pPr marL="3200400" algn="l" defTabSz="914400" rtl="0" eaLnBrk="1" latinLnBrk="0" hangingPunct="1">
                        <a:defRPr kumimoji="1" sz="1800" b="1" kern="1200">
                          <a:solidFill>
                            <a:schemeClr val="lt1"/>
                          </a:solidFill>
                          <a:latin typeface="游ゴシック" panose="020F0502020204030204"/>
                        </a:defRPr>
                      </a:lvl8pPr>
                      <a:lvl9pPr marL="3657600" algn="l" defTabSz="914400" rtl="0" eaLnBrk="1" latinLnBrk="0" hangingPunct="1">
                        <a:defRPr kumimoji="1" sz="1800" b="1" kern="1200">
                          <a:solidFill>
                            <a:schemeClr val="lt1"/>
                          </a:solidFill>
                          <a:latin typeface="游ゴシック" panose="020F0502020204030204"/>
                        </a:defRPr>
                      </a:lvl9pPr>
                    </a:lstStyle>
                    <a:p>
                      <a:pPr algn="ctr"/>
                      <a:r>
                        <a:rPr lang="ja-JP" altLang="en-US" sz="2000" dirty="0">
                          <a:solidFill>
                            <a:schemeClr val="bg1"/>
                          </a:solidFill>
                          <a:latin typeface="UD デジタル 教科書体 N-R" panose="02020400000000000000" pitchFamily="17" charset="-128"/>
                          <a:ea typeface="UD デジタル 教科書体 N-R" panose="02020400000000000000" pitchFamily="17" charset="-128"/>
                        </a:rPr>
                        <a:t>構造づくり</a:t>
                      </a:r>
                      <a:r>
                        <a:rPr lang="en-US" altLang="ja-JP" sz="2000" dirty="0">
                          <a:solidFill>
                            <a:schemeClr val="bg1"/>
                          </a:solidFill>
                          <a:latin typeface="UD デジタル 教科書体 N-R" panose="02020400000000000000" pitchFamily="17" charset="-128"/>
                          <a:ea typeface="UD デジタル 教科書体 N-R" panose="02020400000000000000" pitchFamily="17" charset="-128"/>
                        </a:rPr>
                        <a:t>(</a:t>
                      </a:r>
                      <a:r>
                        <a:rPr lang="ja-JP" altLang="en-US" sz="2000" dirty="0">
                          <a:solidFill>
                            <a:schemeClr val="bg1"/>
                          </a:solidFill>
                          <a:latin typeface="UD デジタル 教科書体 N-R" panose="02020400000000000000" pitchFamily="17" charset="-128"/>
                          <a:ea typeface="UD デジタル 教科書体 N-R" panose="02020400000000000000" pitchFamily="17" charset="-128"/>
                        </a:rPr>
                        <a:t>課題指向</a:t>
                      </a:r>
                      <a:r>
                        <a:rPr lang="en-US" altLang="ja-JP" sz="2000" dirty="0">
                          <a:solidFill>
                            <a:schemeClr val="bg1"/>
                          </a:solidFill>
                          <a:latin typeface="UD デジタル 教科書体 N-R" panose="02020400000000000000" pitchFamily="17" charset="-128"/>
                          <a:ea typeface="UD デジタル 教科書体 N-R" panose="02020400000000000000" pitchFamily="17" charset="-128"/>
                        </a:rPr>
                        <a:t>)</a:t>
                      </a:r>
                      <a:r>
                        <a:rPr lang="ja-JP" altLang="en-US" sz="2000" dirty="0">
                          <a:solidFill>
                            <a:schemeClr val="bg1"/>
                          </a:solidFill>
                          <a:latin typeface="UD デジタル 教科書体 N-R" panose="02020400000000000000" pitchFamily="17" charset="-128"/>
                          <a:ea typeface="UD デジタル 教科書体 N-R" panose="02020400000000000000" pitchFamily="17" charset="-128"/>
                        </a:rPr>
                        <a:t>の行動</a:t>
                      </a:r>
                    </a:p>
                  </a:txBody>
                  <a:tcPr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kumimoji="1" sz="1800" b="1" kern="1200">
                          <a:solidFill>
                            <a:schemeClr val="lt1"/>
                          </a:solidFill>
                          <a:latin typeface="游ゴシック" panose="020F0502020204030204"/>
                        </a:defRPr>
                      </a:lvl1pPr>
                      <a:lvl2pPr marL="457200" algn="l" defTabSz="914400" rtl="0" eaLnBrk="1" latinLnBrk="0" hangingPunct="1">
                        <a:defRPr kumimoji="1" sz="1800" b="1" kern="1200">
                          <a:solidFill>
                            <a:schemeClr val="lt1"/>
                          </a:solidFill>
                          <a:latin typeface="游ゴシック" panose="020F0502020204030204"/>
                        </a:defRPr>
                      </a:lvl2pPr>
                      <a:lvl3pPr marL="914400" algn="l" defTabSz="914400" rtl="0" eaLnBrk="1" latinLnBrk="0" hangingPunct="1">
                        <a:defRPr kumimoji="1" sz="1800" b="1" kern="1200">
                          <a:solidFill>
                            <a:schemeClr val="lt1"/>
                          </a:solidFill>
                          <a:latin typeface="游ゴシック" panose="020F0502020204030204"/>
                        </a:defRPr>
                      </a:lvl3pPr>
                      <a:lvl4pPr marL="1371600" algn="l" defTabSz="914400" rtl="0" eaLnBrk="1" latinLnBrk="0" hangingPunct="1">
                        <a:defRPr kumimoji="1" sz="1800" b="1" kern="1200">
                          <a:solidFill>
                            <a:schemeClr val="lt1"/>
                          </a:solidFill>
                          <a:latin typeface="游ゴシック" panose="020F0502020204030204"/>
                        </a:defRPr>
                      </a:lvl4pPr>
                      <a:lvl5pPr marL="1828800" algn="l" defTabSz="914400" rtl="0" eaLnBrk="1" latinLnBrk="0" hangingPunct="1">
                        <a:defRPr kumimoji="1" sz="1800" b="1" kern="1200">
                          <a:solidFill>
                            <a:schemeClr val="lt1"/>
                          </a:solidFill>
                          <a:latin typeface="游ゴシック" panose="020F0502020204030204"/>
                        </a:defRPr>
                      </a:lvl5pPr>
                      <a:lvl6pPr marL="2286000" algn="l" defTabSz="914400" rtl="0" eaLnBrk="1" latinLnBrk="0" hangingPunct="1">
                        <a:defRPr kumimoji="1" sz="1800" b="1" kern="1200">
                          <a:solidFill>
                            <a:schemeClr val="lt1"/>
                          </a:solidFill>
                          <a:latin typeface="游ゴシック" panose="020F0502020204030204"/>
                        </a:defRPr>
                      </a:lvl6pPr>
                      <a:lvl7pPr marL="2743200" algn="l" defTabSz="914400" rtl="0" eaLnBrk="1" latinLnBrk="0" hangingPunct="1">
                        <a:defRPr kumimoji="1" sz="1800" b="1" kern="1200">
                          <a:solidFill>
                            <a:schemeClr val="lt1"/>
                          </a:solidFill>
                          <a:latin typeface="游ゴシック" panose="020F0502020204030204"/>
                        </a:defRPr>
                      </a:lvl7pPr>
                      <a:lvl8pPr marL="3200400" algn="l" defTabSz="914400" rtl="0" eaLnBrk="1" latinLnBrk="0" hangingPunct="1">
                        <a:defRPr kumimoji="1" sz="1800" b="1" kern="1200">
                          <a:solidFill>
                            <a:schemeClr val="lt1"/>
                          </a:solidFill>
                          <a:latin typeface="游ゴシック" panose="020F0502020204030204"/>
                        </a:defRPr>
                      </a:lvl8pPr>
                      <a:lvl9pPr marL="3657600" algn="l" defTabSz="914400" rtl="0" eaLnBrk="1" latinLnBrk="0" hangingPunct="1">
                        <a:defRPr kumimoji="1" sz="1800" b="1" kern="1200">
                          <a:solidFill>
                            <a:schemeClr val="lt1"/>
                          </a:solidFill>
                          <a:latin typeface="游ゴシック" panose="020F0502020204030204"/>
                        </a:defRPr>
                      </a:lvl9pPr>
                    </a:lstStyle>
                    <a:p>
                      <a:pPr algn="ctr"/>
                      <a:r>
                        <a:rPr kumimoji="1" lang="ja-JP" altLang="en-US" sz="2000" dirty="0">
                          <a:solidFill>
                            <a:schemeClr val="bg1"/>
                          </a:solidFill>
                          <a:latin typeface="UD デジタル 教科書体 N-R" panose="02020400000000000000" pitchFamily="17" charset="-128"/>
                          <a:ea typeface="UD デジタル 教科書体 N-R" panose="02020400000000000000" pitchFamily="17" charset="-128"/>
                        </a:rPr>
                        <a:t>配慮</a:t>
                      </a:r>
                      <a:r>
                        <a:rPr kumimoji="1" lang="en-US" altLang="ja-JP" sz="2000" dirty="0">
                          <a:solidFill>
                            <a:schemeClr val="bg1"/>
                          </a:solidFill>
                          <a:latin typeface="UD デジタル 教科書体 N-R" panose="02020400000000000000" pitchFamily="17" charset="-128"/>
                          <a:ea typeface="UD デジタル 教科書体 N-R" panose="02020400000000000000" pitchFamily="17" charset="-128"/>
                        </a:rPr>
                        <a:t>(</a:t>
                      </a:r>
                      <a:r>
                        <a:rPr kumimoji="1" lang="ja-JP" altLang="en-US" sz="2000" dirty="0">
                          <a:solidFill>
                            <a:schemeClr val="bg1"/>
                          </a:solidFill>
                          <a:latin typeface="UD デジタル 教科書体 N-R" panose="02020400000000000000" pitchFamily="17" charset="-128"/>
                          <a:ea typeface="UD デジタル 教科書体 N-R" panose="02020400000000000000" pitchFamily="17" charset="-128"/>
                        </a:rPr>
                        <a:t>人間指向</a:t>
                      </a:r>
                      <a:r>
                        <a:rPr kumimoji="1" lang="en-US" altLang="ja-JP" sz="2000" dirty="0">
                          <a:solidFill>
                            <a:schemeClr val="bg1"/>
                          </a:solidFill>
                          <a:latin typeface="UD デジタル 教科書体 N-R" panose="02020400000000000000" pitchFamily="17" charset="-128"/>
                          <a:ea typeface="UD デジタル 教科書体 N-R" panose="02020400000000000000" pitchFamily="17" charset="-128"/>
                        </a:rPr>
                        <a:t>)</a:t>
                      </a:r>
                      <a:r>
                        <a:rPr kumimoji="1" lang="ja-JP" altLang="en-US" sz="2000" dirty="0">
                          <a:solidFill>
                            <a:schemeClr val="bg1"/>
                          </a:solidFill>
                          <a:latin typeface="UD デジタル 教科書体 N-R" panose="02020400000000000000" pitchFamily="17" charset="-128"/>
                          <a:ea typeface="UD デジタル 教科書体 N-R" panose="02020400000000000000" pitchFamily="17" charset="-128"/>
                        </a:rPr>
                        <a:t>の行動</a:t>
                      </a:r>
                    </a:p>
                  </a:txBody>
                  <a:tcPr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93485053"/>
                  </a:ext>
                </a:extLst>
              </a:tr>
              <a:tr h="691088">
                <a:tc>
                  <a:txBody>
                    <a:bodyPr/>
                    <a:lstStyle>
                      <a:lvl1pPr marL="0" algn="l" defTabSz="914400" rtl="0" eaLnBrk="1" latinLnBrk="0" hangingPunct="1">
                        <a:defRPr kumimoji="1" sz="1800" kern="1200">
                          <a:solidFill>
                            <a:schemeClr val="dk1"/>
                          </a:solidFill>
                          <a:latin typeface="游ゴシック" panose="020F0502020204030204"/>
                        </a:defRPr>
                      </a:lvl1pPr>
                      <a:lvl2pPr marL="457200" algn="l" defTabSz="914400" rtl="0" eaLnBrk="1" latinLnBrk="0" hangingPunct="1">
                        <a:defRPr kumimoji="1" sz="1800" kern="1200">
                          <a:solidFill>
                            <a:schemeClr val="dk1"/>
                          </a:solidFill>
                          <a:latin typeface="游ゴシック" panose="020F0502020204030204"/>
                        </a:defRPr>
                      </a:lvl2pPr>
                      <a:lvl3pPr marL="914400" algn="l" defTabSz="914400" rtl="0" eaLnBrk="1" latinLnBrk="0" hangingPunct="1">
                        <a:defRPr kumimoji="1" sz="1800" kern="1200">
                          <a:solidFill>
                            <a:schemeClr val="dk1"/>
                          </a:solidFill>
                          <a:latin typeface="游ゴシック" panose="020F0502020204030204"/>
                        </a:defRPr>
                      </a:lvl3pPr>
                      <a:lvl4pPr marL="1371600" algn="l" defTabSz="914400" rtl="0" eaLnBrk="1" latinLnBrk="0" hangingPunct="1">
                        <a:defRPr kumimoji="1" sz="1800" kern="1200">
                          <a:solidFill>
                            <a:schemeClr val="dk1"/>
                          </a:solidFill>
                          <a:latin typeface="游ゴシック" panose="020F0502020204030204"/>
                        </a:defRPr>
                      </a:lvl4pPr>
                      <a:lvl5pPr marL="1828800" algn="l" defTabSz="914400" rtl="0" eaLnBrk="1" latinLnBrk="0" hangingPunct="1">
                        <a:defRPr kumimoji="1" sz="1800" kern="1200">
                          <a:solidFill>
                            <a:schemeClr val="dk1"/>
                          </a:solidFill>
                          <a:latin typeface="游ゴシック" panose="020F0502020204030204"/>
                        </a:defRPr>
                      </a:lvl5pPr>
                      <a:lvl6pPr marL="2286000" algn="l" defTabSz="914400" rtl="0" eaLnBrk="1" latinLnBrk="0" hangingPunct="1">
                        <a:defRPr kumimoji="1" sz="1800" kern="1200">
                          <a:solidFill>
                            <a:schemeClr val="dk1"/>
                          </a:solidFill>
                          <a:latin typeface="游ゴシック" panose="020F0502020204030204"/>
                        </a:defRPr>
                      </a:lvl6pPr>
                      <a:lvl7pPr marL="2743200" algn="l" defTabSz="914400" rtl="0" eaLnBrk="1" latinLnBrk="0" hangingPunct="1">
                        <a:defRPr kumimoji="1" sz="1800" kern="1200">
                          <a:solidFill>
                            <a:schemeClr val="dk1"/>
                          </a:solidFill>
                          <a:latin typeface="游ゴシック" panose="020F0502020204030204"/>
                        </a:defRPr>
                      </a:lvl7pPr>
                      <a:lvl8pPr marL="3200400" algn="l" defTabSz="914400" rtl="0" eaLnBrk="1" latinLnBrk="0" hangingPunct="1">
                        <a:defRPr kumimoji="1" sz="1800" kern="1200">
                          <a:solidFill>
                            <a:schemeClr val="dk1"/>
                          </a:solidFill>
                          <a:latin typeface="游ゴシック" panose="020F0502020204030204"/>
                        </a:defRPr>
                      </a:lvl8pPr>
                      <a:lvl9pPr marL="3657600" algn="l" defTabSz="914400" rtl="0" eaLnBrk="1" latinLnBrk="0" hangingPunct="1">
                        <a:defRPr kumimoji="1" sz="1800" kern="1200">
                          <a:solidFill>
                            <a:schemeClr val="dk1"/>
                          </a:solidFill>
                          <a:latin typeface="游ゴシック" panose="020F0502020204030204"/>
                        </a:defRPr>
                      </a:lvl9pPr>
                    </a:lstStyle>
                    <a:p>
                      <a:r>
                        <a:rPr kumimoji="1" lang="ja-JP" altLang="en-US" sz="2000" dirty="0">
                          <a:latin typeface="UD デジタル 教科書体 N-R" panose="02020400000000000000" pitchFamily="17" charset="-128"/>
                          <a:ea typeface="UD デジタル 教科書体 N-R" panose="02020400000000000000" pitchFamily="17" charset="-128"/>
                        </a:rPr>
                        <a:t>部下に何を期待しているのかを知らせてくれる</a:t>
                      </a:r>
                    </a:p>
                  </a:txBody>
                  <a:tcPr marT="45721" marB="457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kumimoji="1" sz="1800" kern="1200">
                          <a:solidFill>
                            <a:schemeClr val="dk1"/>
                          </a:solidFill>
                          <a:latin typeface="游ゴシック" panose="020F0502020204030204"/>
                        </a:defRPr>
                      </a:lvl1pPr>
                      <a:lvl2pPr marL="457200" algn="l" defTabSz="914400" rtl="0" eaLnBrk="1" latinLnBrk="0" hangingPunct="1">
                        <a:defRPr kumimoji="1" sz="1800" kern="1200">
                          <a:solidFill>
                            <a:schemeClr val="dk1"/>
                          </a:solidFill>
                          <a:latin typeface="游ゴシック" panose="020F0502020204030204"/>
                        </a:defRPr>
                      </a:lvl2pPr>
                      <a:lvl3pPr marL="914400" algn="l" defTabSz="914400" rtl="0" eaLnBrk="1" latinLnBrk="0" hangingPunct="1">
                        <a:defRPr kumimoji="1" sz="1800" kern="1200">
                          <a:solidFill>
                            <a:schemeClr val="dk1"/>
                          </a:solidFill>
                          <a:latin typeface="游ゴシック" panose="020F0502020204030204"/>
                        </a:defRPr>
                      </a:lvl3pPr>
                      <a:lvl4pPr marL="1371600" algn="l" defTabSz="914400" rtl="0" eaLnBrk="1" latinLnBrk="0" hangingPunct="1">
                        <a:defRPr kumimoji="1" sz="1800" kern="1200">
                          <a:solidFill>
                            <a:schemeClr val="dk1"/>
                          </a:solidFill>
                          <a:latin typeface="游ゴシック" panose="020F0502020204030204"/>
                        </a:defRPr>
                      </a:lvl4pPr>
                      <a:lvl5pPr marL="1828800" algn="l" defTabSz="914400" rtl="0" eaLnBrk="1" latinLnBrk="0" hangingPunct="1">
                        <a:defRPr kumimoji="1" sz="1800" kern="1200">
                          <a:solidFill>
                            <a:schemeClr val="dk1"/>
                          </a:solidFill>
                          <a:latin typeface="游ゴシック" panose="020F0502020204030204"/>
                        </a:defRPr>
                      </a:lvl5pPr>
                      <a:lvl6pPr marL="2286000" algn="l" defTabSz="914400" rtl="0" eaLnBrk="1" latinLnBrk="0" hangingPunct="1">
                        <a:defRPr kumimoji="1" sz="1800" kern="1200">
                          <a:solidFill>
                            <a:schemeClr val="dk1"/>
                          </a:solidFill>
                          <a:latin typeface="游ゴシック" panose="020F0502020204030204"/>
                        </a:defRPr>
                      </a:lvl6pPr>
                      <a:lvl7pPr marL="2743200" algn="l" defTabSz="914400" rtl="0" eaLnBrk="1" latinLnBrk="0" hangingPunct="1">
                        <a:defRPr kumimoji="1" sz="1800" kern="1200">
                          <a:solidFill>
                            <a:schemeClr val="dk1"/>
                          </a:solidFill>
                          <a:latin typeface="游ゴシック" panose="020F0502020204030204"/>
                        </a:defRPr>
                      </a:lvl7pPr>
                      <a:lvl8pPr marL="3200400" algn="l" defTabSz="914400" rtl="0" eaLnBrk="1" latinLnBrk="0" hangingPunct="1">
                        <a:defRPr kumimoji="1" sz="1800" kern="1200">
                          <a:solidFill>
                            <a:schemeClr val="dk1"/>
                          </a:solidFill>
                          <a:latin typeface="游ゴシック" panose="020F0502020204030204"/>
                        </a:defRPr>
                      </a:lvl8pPr>
                      <a:lvl9pPr marL="3657600" algn="l" defTabSz="914400" rtl="0" eaLnBrk="1" latinLnBrk="0" hangingPunct="1">
                        <a:defRPr kumimoji="1" sz="1800" kern="1200">
                          <a:solidFill>
                            <a:schemeClr val="dk1"/>
                          </a:solidFill>
                          <a:latin typeface="游ゴシック" panose="020F0502020204030204"/>
                        </a:defRPr>
                      </a:lvl9pPr>
                    </a:lstStyle>
                    <a:p>
                      <a:r>
                        <a:rPr kumimoji="1" lang="ja-JP" altLang="en-US" sz="2000" dirty="0">
                          <a:latin typeface="UD デジタル 教科書体 N-R" panose="02020400000000000000" pitchFamily="17" charset="-128"/>
                          <a:ea typeface="UD デジタル 教科書体 N-R" panose="02020400000000000000" pitchFamily="17" charset="-128"/>
                        </a:rPr>
                        <a:t>気軽で近づきやすい</a:t>
                      </a:r>
                    </a:p>
                  </a:txBody>
                  <a:tcPr marT="45721" marB="457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71259266"/>
                  </a:ext>
                </a:extLst>
              </a:tr>
              <a:tr h="875056">
                <a:tc>
                  <a:txBody>
                    <a:bodyPr/>
                    <a:lstStyle>
                      <a:lvl1pPr marL="0" algn="l" defTabSz="914400" rtl="0" eaLnBrk="1" latinLnBrk="0" hangingPunct="1">
                        <a:defRPr kumimoji="1" sz="1800" kern="1200">
                          <a:solidFill>
                            <a:schemeClr val="dk1"/>
                          </a:solidFill>
                          <a:latin typeface="游ゴシック" panose="020F0502020204030204"/>
                        </a:defRPr>
                      </a:lvl1pPr>
                      <a:lvl2pPr marL="457200" algn="l" defTabSz="914400" rtl="0" eaLnBrk="1" latinLnBrk="0" hangingPunct="1">
                        <a:defRPr kumimoji="1" sz="1800" kern="1200">
                          <a:solidFill>
                            <a:schemeClr val="dk1"/>
                          </a:solidFill>
                          <a:latin typeface="游ゴシック" panose="020F0502020204030204"/>
                        </a:defRPr>
                      </a:lvl2pPr>
                      <a:lvl3pPr marL="914400" algn="l" defTabSz="914400" rtl="0" eaLnBrk="1" latinLnBrk="0" hangingPunct="1">
                        <a:defRPr kumimoji="1" sz="1800" kern="1200">
                          <a:solidFill>
                            <a:schemeClr val="dk1"/>
                          </a:solidFill>
                          <a:latin typeface="游ゴシック" panose="020F0502020204030204"/>
                        </a:defRPr>
                      </a:lvl3pPr>
                      <a:lvl4pPr marL="1371600" algn="l" defTabSz="914400" rtl="0" eaLnBrk="1" latinLnBrk="0" hangingPunct="1">
                        <a:defRPr kumimoji="1" sz="1800" kern="1200">
                          <a:solidFill>
                            <a:schemeClr val="dk1"/>
                          </a:solidFill>
                          <a:latin typeface="游ゴシック" panose="020F0502020204030204"/>
                        </a:defRPr>
                      </a:lvl4pPr>
                      <a:lvl5pPr marL="1828800" algn="l" defTabSz="914400" rtl="0" eaLnBrk="1" latinLnBrk="0" hangingPunct="1">
                        <a:defRPr kumimoji="1" sz="1800" kern="1200">
                          <a:solidFill>
                            <a:schemeClr val="dk1"/>
                          </a:solidFill>
                          <a:latin typeface="游ゴシック" panose="020F0502020204030204"/>
                        </a:defRPr>
                      </a:lvl5pPr>
                      <a:lvl6pPr marL="2286000" algn="l" defTabSz="914400" rtl="0" eaLnBrk="1" latinLnBrk="0" hangingPunct="1">
                        <a:defRPr kumimoji="1" sz="1800" kern="1200">
                          <a:solidFill>
                            <a:schemeClr val="dk1"/>
                          </a:solidFill>
                          <a:latin typeface="游ゴシック" panose="020F0502020204030204"/>
                        </a:defRPr>
                      </a:lvl6pPr>
                      <a:lvl7pPr marL="2743200" algn="l" defTabSz="914400" rtl="0" eaLnBrk="1" latinLnBrk="0" hangingPunct="1">
                        <a:defRPr kumimoji="1" sz="1800" kern="1200">
                          <a:solidFill>
                            <a:schemeClr val="dk1"/>
                          </a:solidFill>
                          <a:latin typeface="游ゴシック" panose="020F0502020204030204"/>
                        </a:defRPr>
                      </a:lvl7pPr>
                      <a:lvl8pPr marL="3200400" algn="l" defTabSz="914400" rtl="0" eaLnBrk="1" latinLnBrk="0" hangingPunct="1">
                        <a:defRPr kumimoji="1" sz="1800" kern="1200">
                          <a:solidFill>
                            <a:schemeClr val="dk1"/>
                          </a:solidFill>
                          <a:latin typeface="游ゴシック" panose="020F0502020204030204"/>
                        </a:defRPr>
                      </a:lvl8pPr>
                      <a:lvl9pPr marL="3657600" algn="l" defTabSz="914400" rtl="0" eaLnBrk="1" latinLnBrk="0" hangingPunct="1">
                        <a:defRPr kumimoji="1" sz="1800" kern="1200">
                          <a:solidFill>
                            <a:schemeClr val="dk1"/>
                          </a:solidFill>
                          <a:latin typeface="游ゴシック" panose="020F0502020204030204"/>
                        </a:defRPr>
                      </a:lvl9pPr>
                    </a:lstStyle>
                    <a:p>
                      <a:r>
                        <a:rPr kumimoji="1" lang="ja-JP" altLang="en-US" sz="2000" dirty="0">
                          <a:latin typeface="UD デジタル 教科書体 N-R" panose="02020400000000000000" pitchFamily="17" charset="-128"/>
                          <a:ea typeface="UD デジタル 教科書体 N-R" panose="02020400000000000000" pitchFamily="17" charset="-128"/>
                        </a:rPr>
                        <a:t>リーダーとしての自分の態度を集団に打ち出す</a:t>
                      </a:r>
                    </a:p>
                  </a:txBody>
                  <a:tcPr marT="45721" marB="457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kumimoji="1" sz="1800" kern="1200">
                          <a:solidFill>
                            <a:schemeClr val="dk1"/>
                          </a:solidFill>
                          <a:latin typeface="游ゴシック" panose="020F0502020204030204"/>
                        </a:defRPr>
                      </a:lvl1pPr>
                      <a:lvl2pPr marL="457200" algn="l" defTabSz="914400" rtl="0" eaLnBrk="1" latinLnBrk="0" hangingPunct="1">
                        <a:defRPr kumimoji="1" sz="1800" kern="1200">
                          <a:solidFill>
                            <a:schemeClr val="dk1"/>
                          </a:solidFill>
                          <a:latin typeface="游ゴシック" panose="020F0502020204030204"/>
                        </a:defRPr>
                      </a:lvl2pPr>
                      <a:lvl3pPr marL="914400" algn="l" defTabSz="914400" rtl="0" eaLnBrk="1" latinLnBrk="0" hangingPunct="1">
                        <a:defRPr kumimoji="1" sz="1800" kern="1200">
                          <a:solidFill>
                            <a:schemeClr val="dk1"/>
                          </a:solidFill>
                          <a:latin typeface="游ゴシック" panose="020F0502020204030204"/>
                        </a:defRPr>
                      </a:lvl3pPr>
                      <a:lvl4pPr marL="1371600" algn="l" defTabSz="914400" rtl="0" eaLnBrk="1" latinLnBrk="0" hangingPunct="1">
                        <a:defRPr kumimoji="1" sz="1800" kern="1200">
                          <a:solidFill>
                            <a:schemeClr val="dk1"/>
                          </a:solidFill>
                          <a:latin typeface="游ゴシック" panose="020F0502020204030204"/>
                        </a:defRPr>
                      </a:lvl4pPr>
                      <a:lvl5pPr marL="1828800" algn="l" defTabSz="914400" rtl="0" eaLnBrk="1" latinLnBrk="0" hangingPunct="1">
                        <a:defRPr kumimoji="1" sz="1800" kern="1200">
                          <a:solidFill>
                            <a:schemeClr val="dk1"/>
                          </a:solidFill>
                          <a:latin typeface="游ゴシック" panose="020F0502020204030204"/>
                        </a:defRPr>
                      </a:lvl5pPr>
                      <a:lvl6pPr marL="2286000" algn="l" defTabSz="914400" rtl="0" eaLnBrk="1" latinLnBrk="0" hangingPunct="1">
                        <a:defRPr kumimoji="1" sz="1800" kern="1200">
                          <a:solidFill>
                            <a:schemeClr val="dk1"/>
                          </a:solidFill>
                          <a:latin typeface="游ゴシック" panose="020F0502020204030204"/>
                        </a:defRPr>
                      </a:lvl6pPr>
                      <a:lvl7pPr marL="2743200" algn="l" defTabSz="914400" rtl="0" eaLnBrk="1" latinLnBrk="0" hangingPunct="1">
                        <a:defRPr kumimoji="1" sz="1800" kern="1200">
                          <a:solidFill>
                            <a:schemeClr val="dk1"/>
                          </a:solidFill>
                          <a:latin typeface="游ゴシック" panose="020F0502020204030204"/>
                        </a:defRPr>
                      </a:lvl7pPr>
                      <a:lvl8pPr marL="3200400" algn="l" defTabSz="914400" rtl="0" eaLnBrk="1" latinLnBrk="0" hangingPunct="1">
                        <a:defRPr kumimoji="1" sz="1800" kern="1200">
                          <a:solidFill>
                            <a:schemeClr val="dk1"/>
                          </a:solidFill>
                          <a:latin typeface="游ゴシック" panose="020F0502020204030204"/>
                        </a:defRPr>
                      </a:lvl8pPr>
                      <a:lvl9pPr marL="3657600" algn="l" defTabSz="914400" rtl="0" eaLnBrk="1" latinLnBrk="0" hangingPunct="1">
                        <a:defRPr kumimoji="1" sz="1800" kern="1200">
                          <a:solidFill>
                            <a:schemeClr val="dk1"/>
                          </a:solidFill>
                          <a:latin typeface="游ゴシック" panose="020F0502020204030204"/>
                        </a:defRPr>
                      </a:lvl9pPr>
                    </a:lstStyle>
                    <a:p>
                      <a:r>
                        <a:rPr kumimoji="1" lang="ja-JP" altLang="en-US" sz="2000" dirty="0">
                          <a:latin typeface="UD デジタル 教科書体 N-R" panose="02020400000000000000" pitchFamily="17" charset="-128"/>
                          <a:ea typeface="UD デジタル 教科書体 N-R" panose="02020400000000000000" pitchFamily="17" charset="-128"/>
                        </a:rPr>
                        <a:t>この集団の一員でよかったと思わる細やかな心配りをしてくれる</a:t>
                      </a:r>
                    </a:p>
                  </a:txBody>
                  <a:tcPr marT="45721" marB="457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03445908"/>
                  </a:ext>
                </a:extLst>
              </a:tr>
              <a:tr h="691088">
                <a:tc>
                  <a:txBody>
                    <a:bodyPr/>
                    <a:lstStyle>
                      <a:lvl1pPr marL="0" algn="l" defTabSz="914400" rtl="0" eaLnBrk="1" latinLnBrk="0" hangingPunct="1">
                        <a:defRPr kumimoji="1" sz="1800" kern="1200">
                          <a:solidFill>
                            <a:schemeClr val="dk1"/>
                          </a:solidFill>
                          <a:latin typeface="游ゴシック" panose="020F0502020204030204"/>
                        </a:defRPr>
                      </a:lvl1pPr>
                      <a:lvl2pPr marL="457200" algn="l" defTabSz="914400" rtl="0" eaLnBrk="1" latinLnBrk="0" hangingPunct="1">
                        <a:defRPr kumimoji="1" sz="1800" kern="1200">
                          <a:solidFill>
                            <a:schemeClr val="dk1"/>
                          </a:solidFill>
                          <a:latin typeface="游ゴシック" panose="020F0502020204030204"/>
                        </a:defRPr>
                      </a:lvl2pPr>
                      <a:lvl3pPr marL="914400" algn="l" defTabSz="914400" rtl="0" eaLnBrk="1" latinLnBrk="0" hangingPunct="1">
                        <a:defRPr kumimoji="1" sz="1800" kern="1200">
                          <a:solidFill>
                            <a:schemeClr val="dk1"/>
                          </a:solidFill>
                          <a:latin typeface="游ゴシック" panose="020F0502020204030204"/>
                        </a:defRPr>
                      </a:lvl3pPr>
                      <a:lvl4pPr marL="1371600" algn="l" defTabSz="914400" rtl="0" eaLnBrk="1" latinLnBrk="0" hangingPunct="1">
                        <a:defRPr kumimoji="1" sz="1800" kern="1200">
                          <a:solidFill>
                            <a:schemeClr val="dk1"/>
                          </a:solidFill>
                          <a:latin typeface="游ゴシック" panose="020F0502020204030204"/>
                        </a:defRPr>
                      </a:lvl4pPr>
                      <a:lvl5pPr marL="1828800" algn="l" defTabSz="914400" rtl="0" eaLnBrk="1" latinLnBrk="0" hangingPunct="1">
                        <a:defRPr kumimoji="1" sz="1800" kern="1200">
                          <a:solidFill>
                            <a:schemeClr val="dk1"/>
                          </a:solidFill>
                          <a:latin typeface="游ゴシック" panose="020F0502020204030204"/>
                        </a:defRPr>
                      </a:lvl5pPr>
                      <a:lvl6pPr marL="2286000" algn="l" defTabSz="914400" rtl="0" eaLnBrk="1" latinLnBrk="0" hangingPunct="1">
                        <a:defRPr kumimoji="1" sz="1800" kern="1200">
                          <a:solidFill>
                            <a:schemeClr val="dk1"/>
                          </a:solidFill>
                          <a:latin typeface="游ゴシック" panose="020F0502020204030204"/>
                        </a:defRPr>
                      </a:lvl6pPr>
                      <a:lvl7pPr marL="2743200" algn="l" defTabSz="914400" rtl="0" eaLnBrk="1" latinLnBrk="0" hangingPunct="1">
                        <a:defRPr kumimoji="1" sz="1800" kern="1200">
                          <a:solidFill>
                            <a:schemeClr val="dk1"/>
                          </a:solidFill>
                          <a:latin typeface="游ゴシック" panose="020F0502020204030204"/>
                        </a:defRPr>
                      </a:lvl7pPr>
                      <a:lvl8pPr marL="3200400" algn="l" defTabSz="914400" rtl="0" eaLnBrk="1" latinLnBrk="0" hangingPunct="1">
                        <a:defRPr kumimoji="1" sz="1800" kern="1200">
                          <a:solidFill>
                            <a:schemeClr val="dk1"/>
                          </a:solidFill>
                          <a:latin typeface="游ゴシック" panose="020F0502020204030204"/>
                        </a:defRPr>
                      </a:lvl8pPr>
                      <a:lvl9pPr marL="3657600" algn="l" defTabSz="914400" rtl="0" eaLnBrk="1" latinLnBrk="0" hangingPunct="1">
                        <a:defRPr kumimoji="1" sz="1800" kern="1200">
                          <a:solidFill>
                            <a:schemeClr val="dk1"/>
                          </a:solidFill>
                          <a:latin typeface="游ゴシック" panose="020F0502020204030204"/>
                        </a:defRPr>
                      </a:lvl9pPr>
                    </a:lstStyle>
                    <a:p>
                      <a:r>
                        <a:rPr kumimoji="1" lang="ja-JP" altLang="en-US" sz="2000" dirty="0">
                          <a:latin typeface="UD デジタル 教科書体 N-R" panose="02020400000000000000" pitchFamily="17" charset="-128"/>
                          <a:ea typeface="UD デジタル 教科書体 N-R" panose="02020400000000000000" pitchFamily="17" charset="-128"/>
                        </a:rPr>
                        <a:t>メンバーに具体的な課題を割り当てる</a:t>
                      </a:r>
                    </a:p>
                  </a:txBody>
                  <a:tcPr marT="45721" marB="457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kumimoji="1" sz="1800" kern="1200">
                          <a:solidFill>
                            <a:schemeClr val="dk1"/>
                          </a:solidFill>
                          <a:latin typeface="游ゴシック" panose="020F0502020204030204"/>
                        </a:defRPr>
                      </a:lvl1pPr>
                      <a:lvl2pPr marL="457200" algn="l" defTabSz="914400" rtl="0" eaLnBrk="1" latinLnBrk="0" hangingPunct="1">
                        <a:defRPr kumimoji="1" sz="1800" kern="1200">
                          <a:solidFill>
                            <a:schemeClr val="dk1"/>
                          </a:solidFill>
                          <a:latin typeface="游ゴシック" panose="020F0502020204030204"/>
                        </a:defRPr>
                      </a:lvl2pPr>
                      <a:lvl3pPr marL="914400" algn="l" defTabSz="914400" rtl="0" eaLnBrk="1" latinLnBrk="0" hangingPunct="1">
                        <a:defRPr kumimoji="1" sz="1800" kern="1200">
                          <a:solidFill>
                            <a:schemeClr val="dk1"/>
                          </a:solidFill>
                          <a:latin typeface="游ゴシック" panose="020F0502020204030204"/>
                        </a:defRPr>
                      </a:lvl3pPr>
                      <a:lvl4pPr marL="1371600" algn="l" defTabSz="914400" rtl="0" eaLnBrk="1" latinLnBrk="0" hangingPunct="1">
                        <a:defRPr kumimoji="1" sz="1800" kern="1200">
                          <a:solidFill>
                            <a:schemeClr val="dk1"/>
                          </a:solidFill>
                          <a:latin typeface="游ゴシック" panose="020F0502020204030204"/>
                        </a:defRPr>
                      </a:lvl4pPr>
                      <a:lvl5pPr marL="1828800" algn="l" defTabSz="914400" rtl="0" eaLnBrk="1" latinLnBrk="0" hangingPunct="1">
                        <a:defRPr kumimoji="1" sz="1800" kern="1200">
                          <a:solidFill>
                            <a:schemeClr val="dk1"/>
                          </a:solidFill>
                          <a:latin typeface="游ゴシック" panose="020F0502020204030204"/>
                        </a:defRPr>
                      </a:lvl5pPr>
                      <a:lvl6pPr marL="2286000" algn="l" defTabSz="914400" rtl="0" eaLnBrk="1" latinLnBrk="0" hangingPunct="1">
                        <a:defRPr kumimoji="1" sz="1800" kern="1200">
                          <a:solidFill>
                            <a:schemeClr val="dk1"/>
                          </a:solidFill>
                          <a:latin typeface="游ゴシック" panose="020F0502020204030204"/>
                        </a:defRPr>
                      </a:lvl6pPr>
                      <a:lvl7pPr marL="2743200" algn="l" defTabSz="914400" rtl="0" eaLnBrk="1" latinLnBrk="0" hangingPunct="1">
                        <a:defRPr kumimoji="1" sz="1800" kern="1200">
                          <a:solidFill>
                            <a:schemeClr val="dk1"/>
                          </a:solidFill>
                          <a:latin typeface="游ゴシック" panose="020F0502020204030204"/>
                        </a:defRPr>
                      </a:lvl7pPr>
                      <a:lvl8pPr marL="3200400" algn="l" defTabSz="914400" rtl="0" eaLnBrk="1" latinLnBrk="0" hangingPunct="1">
                        <a:defRPr kumimoji="1" sz="1800" kern="1200">
                          <a:solidFill>
                            <a:schemeClr val="dk1"/>
                          </a:solidFill>
                          <a:latin typeface="游ゴシック" panose="020F0502020204030204"/>
                        </a:defRPr>
                      </a:lvl8pPr>
                      <a:lvl9pPr marL="3657600" algn="l" defTabSz="914400" rtl="0" eaLnBrk="1" latinLnBrk="0" hangingPunct="1">
                        <a:defRPr kumimoji="1" sz="1800" kern="1200">
                          <a:solidFill>
                            <a:schemeClr val="dk1"/>
                          </a:solidFill>
                          <a:latin typeface="游ゴシック" panose="020F0502020204030204"/>
                        </a:defRPr>
                      </a:lvl9pPr>
                    </a:lstStyle>
                    <a:p>
                      <a:r>
                        <a:rPr kumimoji="1" lang="ja-JP" altLang="en-US" sz="2000" dirty="0">
                          <a:latin typeface="UD デジタル 教科書体 N-R" panose="02020400000000000000" pitchFamily="17" charset="-128"/>
                          <a:ea typeface="UD デジタル 教科書体 N-R" panose="02020400000000000000" pitchFamily="17" charset="-128"/>
                        </a:rPr>
                        <a:t>部下の提案を実施してくれる</a:t>
                      </a:r>
                    </a:p>
                  </a:txBody>
                  <a:tcPr marT="45721" marB="457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30838920"/>
                  </a:ext>
                </a:extLst>
              </a:tr>
              <a:tr h="506978">
                <a:tc>
                  <a:txBody>
                    <a:bodyPr/>
                    <a:lstStyle>
                      <a:lvl1pPr marL="0" algn="l" defTabSz="914400" rtl="0" eaLnBrk="1" latinLnBrk="0" hangingPunct="1">
                        <a:defRPr kumimoji="1" sz="1800" kern="1200">
                          <a:solidFill>
                            <a:schemeClr val="dk1"/>
                          </a:solidFill>
                          <a:latin typeface="游ゴシック" panose="020F0502020204030204"/>
                        </a:defRPr>
                      </a:lvl1pPr>
                      <a:lvl2pPr marL="457200" algn="l" defTabSz="914400" rtl="0" eaLnBrk="1" latinLnBrk="0" hangingPunct="1">
                        <a:defRPr kumimoji="1" sz="1800" kern="1200">
                          <a:solidFill>
                            <a:schemeClr val="dk1"/>
                          </a:solidFill>
                          <a:latin typeface="游ゴシック" panose="020F0502020204030204"/>
                        </a:defRPr>
                      </a:lvl2pPr>
                      <a:lvl3pPr marL="914400" algn="l" defTabSz="914400" rtl="0" eaLnBrk="1" latinLnBrk="0" hangingPunct="1">
                        <a:defRPr kumimoji="1" sz="1800" kern="1200">
                          <a:solidFill>
                            <a:schemeClr val="dk1"/>
                          </a:solidFill>
                          <a:latin typeface="游ゴシック" panose="020F0502020204030204"/>
                        </a:defRPr>
                      </a:lvl3pPr>
                      <a:lvl4pPr marL="1371600" algn="l" defTabSz="914400" rtl="0" eaLnBrk="1" latinLnBrk="0" hangingPunct="1">
                        <a:defRPr kumimoji="1" sz="1800" kern="1200">
                          <a:solidFill>
                            <a:schemeClr val="dk1"/>
                          </a:solidFill>
                          <a:latin typeface="游ゴシック" panose="020F0502020204030204"/>
                        </a:defRPr>
                      </a:lvl4pPr>
                      <a:lvl5pPr marL="1828800" algn="l" defTabSz="914400" rtl="0" eaLnBrk="1" latinLnBrk="0" hangingPunct="1">
                        <a:defRPr kumimoji="1" sz="1800" kern="1200">
                          <a:solidFill>
                            <a:schemeClr val="dk1"/>
                          </a:solidFill>
                          <a:latin typeface="游ゴシック" panose="020F0502020204030204"/>
                        </a:defRPr>
                      </a:lvl5pPr>
                      <a:lvl6pPr marL="2286000" algn="l" defTabSz="914400" rtl="0" eaLnBrk="1" latinLnBrk="0" hangingPunct="1">
                        <a:defRPr kumimoji="1" sz="1800" kern="1200">
                          <a:solidFill>
                            <a:schemeClr val="dk1"/>
                          </a:solidFill>
                          <a:latin typeface="游ゴシック" panose="020F0502020204030204"/>
                        </a:defRPr>
                      </a:lvl6pPr>
                      <a:lvl7pPr marL="2743200" algn="l" defTabSz="914400" rtl="0" eaLnBrk="1" latinLnBrk="0" hangingPunct="1">
                        <a:defRPr kumimoji="1" sz="1800" kern="1200">
                          <a:solidFill>
                            <a:schemeClr val="dk1"/>
                          </a:solidFill>
                          <a:latin typeface="游ゴシック" panose="020F0502020204030204"/>
                        </a:defRPr>
                      </a:lvl7pPr>
                      <a:lvl8pPr marL="3200400" algn="l" defTabSz="914400" rtl="0" eaLnBrk="1" latinLnBrk="0" hangingPunct="1">
                        <a:defRPr kumimoji="1" sz="1800" kern="1200">
                          <a:solidFill>
                            <a:schemeClr val="dk1"/>
                          </a:solidFill>
                          <a:latin typeface="游ゴシック" panose="020F0502020204030204"/>
                        </a:defRPr>
                      </a:lvl8pPr>
                      <a:lvl9pPr marL="3657600" algn="l" defTabSz="914400" rtl="0" eaLnBrk="1" latinLnBrk="0" hangingPunct="1">
                        <a:defRPr kumimoji="1" sz="1800" kern="1200">
                          <a:solidFill>
                            <a:schemeClr val="dk1"/>
                          </a:solidFill>
                          <a:latin typeface="游ゴシック" panose="020F0502020204030204"/>
                        </a:defRPr>
                      </a:lvl9pPr>
                    </a:lstStyle>
                    <a:p>
                      <a:r>
                        <a:rPr kumimoji="1" lang="ja-JP" altLang="en-US" sz="2000" dirty="0">
                          <a:latin typeface="UD デジタル 教科書体 N-R" panose="02020400000000000000" pitchFamily="17" charset="-128"/>
                          <a:ea typeface="UD デジタル 教科書体 N-R" panose="02020400000000000000" pitchFamily="17" charset="-128"/>
                        </a:rPr>
                        <a:t>仕事の日程を決める</a:t>
                      </a:r>
                    </a:p>
                  </a:txBody>
                  <a:tcPr marT="45721" marB="457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kumimoji="1" sz="1800" kern="1200">
                          <a:solidFill>
                            <a:schemeClr val="dk1"/>
                          </a:solidFill>
                          <a:latin typeface="游ゴシック" panose="020F0502020204030204"/>
                        </a:defRPr>
                      </a:lvl1pPr>
                      <a:lvl2pPr marL="457200" algn="l" defTabSz="914400" rtl="0" eaLnBrk="1" latinLnBrk="0" hangingPunct="1">
                        <a:defRPr kumimoji="1" sz="1800" kern="1200">
                          <a:solidFill>
                            <a:schemeClr val="dk1"/>
                          </a:solidFill>
                          <a:latin typeface="游ゴシック" panose="020F0502020204030204"/>
                        </a:defRPr>
                      </a:lvl2pPr>
                      <a:lvl3pPr marL="914400" algn="l" defTabSz="914400" rtl="0" eaLnBrk="1" latinLnBrk="0" hangingPunct="1">
                        <a:defRPr kumimoji="1" sz="1800" kern="1200">
                          <a:solidFill>
                            <a:schemeClr val="dk1"/>
                          </a:solidFill>
                          <a:latin typeface="游ゴシック" panose="020F0502020204030204"/>
                        </a:defRPr>
                      </a:lvl3pPr>
                      <a:lvl4pPr marL="1371600" algn="l" defTabSz="914400" rtl="0" eaLnBrk="1" latinLnBrk="0" hangingPunct="1">
                        <a:defRPr kumimoji="1" sz="1800" kern="1200">
                          <a:solidFill>
                            <a:schemeClr val="dk1"/>
                          </a:solidFill>
                          <a:latin typeface="游ゴシック" panose="020F0502020204030204"/>
                        </a:defRPr>
                      </a:lvl4pPr>
                      <a:lvl5pPr marL="1828800" algn="l" defTabSz="914400" rtl="0" eaLnBrk="1" latinLnBrk="0" hangingPunct="1">
                        <a:defRPr kumimoji="1" sz="1800" kern="1200">
                          <a:solidFill>
                            <a:schemeClr val="dk1"/>
                          </a:solidFill>
                          <a:latin typeface="游ゴシック" panose="020F0502020204030204"/>
                        </a:defRPr>
                      </a:lvl5pPr>
                      <a:lvl6pPr marL="2286000" algn="l" defTabSz="914400" rtl="0" eaLnBrk="1" latinLnBrk="0" hangingPunct="1">
                        <a:defRPr kumimoji="1" sz="1800" kern="1200">
                          <a:solidFill>
                            <a:schemeClr val="dk1"/>
                          </a:solidFill>
                          <a:latin typeface="游ゴシック" panose="020F0502020204030204"/>
                        </a:defRPr>
                      </a:lvl6pPr>
                      <a:lvl7pPr marL="2743200" algn="l" defTabSz="914400" rtl="0" eaLnBrk="1" latinLnBrk="0" hangingPunct="1">
                        <a:defRPr kumimoji="1" sz="1800" kern="1200">
                          <a:solidFill>
                            <a:schemeClr val="dk1"/>
                          </a:solidFill>
                          <a:latin typeface="游ゴシック" panose="020F0502020204030204"/>
                        </a:defRPr>
                      </a:lvl7pPr>
                      <a:lvl8pPr marL="3200400" algn="l" defTabSz="914400" rtl="0" eaLnBrk="1" latinLnBrk="0" hangingPunct="1">
                        <a:defRPr kumimoji="1" sz="1800" kern="1200">
                          <a:solidFill>
                            <a:schemeClr val="dk1"/>
                          </a:solidFill>
                          <a:latin typeface="游ゴシック" panose="020F0502020204030204"/>
                        </a:defRPr>
                      </a:lvl8pPr>
                      <a:lvl9pPr marL="3657600" algn="l" defTabSz="914400" rtl="0" eaLnBrk="1" latinLnBrk="0" hangingPunct="1">
                        <a:defRPr kumimoji="1" sz="1800" kern="1200">
                          <a:solidFill>
                            <a:schemeClr val="dk1"/>
                          </a:solidFill>
                          <a:latin typeface="游ゴシック" panose="020F0502020204030204"/>
                        </a:defRPr>
                      </a:lvl9pPr>
                    </a:lstStyle>
                    <a:p>
                      <a:r>
                        <a:rPr kumimoji="1" lang="ja-JP" altLang="en-US" sz="2000" dirty="0">
                          <a:latin typeface="UD デジタル 教科書体 N-R" panose="02020400000000000000" pitchFamily="17" charset="-128"/>
                          <a:ea typeface="UD デジタル 教科書体 N-R" panose="02020400000000000000" pitchFamily="17" charset="-128"/>
                        </a:rPr>
                        <a:t>対等な人間として扱ってくれる</a:t>
                      </a:r>
                    </a:p>
                  </a:txBody>
                  <a:tcPr marT="45721" marB="457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02368182"/>
                  </a:ext>
                </a:extLst>
              </a:tr>
              <a:tr h="691088">
                <a:tc>
                  <a:txBody>
                    <a:bodyPr/>
                    <a:lstStyle>
                      <a:lvl1pPr marL="0" algn="l" defTabSz="914400" rtl="0" eaLnBrk="1" latinLnBrk="0" hangingPunct="1">
                        <a:defRPr kumimoji="1" sz="1800" kern="1200">
                          <a:solidFill>
                            <a:schemeClr val="dk1"/>
                          </a:solidFill>
                          <a:latin typeface="游ゴシック" panose="020F0502020204030204"/>
                        </a:defRPr>
                      </a:lvl1pPr>
                      <a:lvl2pPr marL="457200" algn="l" defTabSz="914400" rtl="0" eaLnBrk="1" latinLnBrk="0" hangingPunct="1">
                        <a:defRPr kumimoji="1" sz="1800" kern="1200">
                          <a:solidFill>
                            <a:schemeClr val="dk1"/>
                          </a:solidFill>
                          <a:latin typeface="游ゴシック" panose="020F0502020204030204"/>
                        </a:defRPr>
                      </a:lvl2pPr>
                      <a:lvl3pPr marL="914400" algn="l" defTabSz="914400" rtl="0" eaLnBrk="1" latinLnBrk="0" hangingPunct="1">
                        <a:defRPr kumimoji="1" sz="1800" kern="1200">
                          <a:solidFill>
                            <a:schemeClr val="dk1"/>
                          </a:solidFill>
                          <a:latin typeface="游ゴシック" panose="020F0502020204030204"/>
                        </a:defRPr>
                      </a:lvl3pPr>
                      <a:lvl4pPr marL="1371600" algn="l" defTabSz="914400" rtl="0" eaLnBrk="1" latinLnBrk="0" hangingPunct="1">
                        <a:defRPr kumimoji="1" sz="1800" kern="1200">
                          <a:solidFill>
                            <a:schemeClr val="dk1"/>
                          </a:solidFill>
                          <a:latin typeface="游ゴシック" panose="020F0502020204030204"/>
                        </a:defRPr>
                      </a:lvl4pPr>
                      <a:lvl5pPr marL="1828800" algn="l" defTabSz="914400" rtl="0" eaLnBrk="1" latinLnBrk="0" hangingPunct="1">
                        <a:defRPr kumimoji="1" sz="1800" kern="1200">
                          <a:solidFill>
                            <a:schemeClr val="dk1"/>
                          </a:solidFill>
                          <a:latin typeface="游ゴシック" panose="020F0502020204030204"/>
                        </a:defRPr>
                      </a:lvl5pPr>
                      <a:lvl6pPr marL="2286000" algn="l" defTabSz="914400" rtl="0" eaLnBrk="1" latinLnBrk="0" hangingPunct="1">
                        <a:defRPr kumimoji="1" sz="1800" kern="1200">
                          <a:solidFill>
                            <a:schemeClr val="dk1"/>
                          </a:solidFill>
                          <a:latin typeface="游ゴシック" panose="020F0502020204030204"/>
                        </a:defRPr>
                      </a:lvl6pPr>
                      <a:lvl7pPr marL="2743200" algn="l" defTabSz="914400" rtl="0" eaLnBrk="1" latinLnBrk="0" hangingPunct="1">
                        <a:defRPr kumimoji="1" sz="1800" kern="1200">
                          <a:solidFill>
                            <a:schemeClr val="dk1"/>
                          </a:solidFill>
                          <a:latin typeface="游ゴシック" panose="020F0502020204030204"/>
                        </a:defRPr>
                      </a:lvl7pPr>
                      <a:lvl8pPr marL="3200400" algn="l" defTabSz="914400" rtl="0" eaLnBrk="1" latinLnBrk="0" hangingPunct="1">
                        <a:defRPr kumimoji="1" sz="1800" kern="1200">
                          <a:solidFill>
                            <a:schemeClr val="dk1"/>
                          </a:solidFill>
                          <a:latin typeface="游ゴシック" panose="020F0502020204030204"/>
                        </a:defRPr>
                      </a:lvl8pPr>
                      <a:lvl9pPr marL="3657600" algn="l" defTabSz="914400" rtl="0" eaLnBrk="1" latinLnBrk="0" hangingPunct="1">
                        <a:defRPr kumimoji="1" sz="1800" kern="1200">
                          <a:solidFill>
                            <a:schemeClr val="dk1"/>
                          </a:solidFill>
                          <a:latin typeface="游ゴシック" panose="020F0502020204030204"/>
                        </a:defRPr>
                      </a:lvl9pPr>
                    </a:lstStyle>
                    <a:p>
                      <a:r>
                        <a:rPr kumimoji="1" lang="ja-JP" altLang="en-US" sz="2000" dirty="0">
                          <a:latin typeface="UD デジタル 教科書体 N-R" panose="02020400000000000000" pitchFamily="17" charset="-128"/>
                          <a:ea typeface="UD デジタル 教科書体 N-R" panose="02020400000000000000" pitchFamily="17" charset="-128"/>
                        </a:rPr>
                        <a:t>業績の標準を維持する</a:t>
                      </a:r>
                    </a:p>
                  </a:txBody>
                  <a:tcPr marT="45721" marB="457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kumimoji="1" sz="1800" kern="1200">
                          <a:solidFill>
                            <a:schemeClr val="dk1"/>
                          </a:solidFill>
                          <a:latin typeface="游ゴシック" panose="020F0502020204030204"/>
                        </a:defRPr>
                      </a:lvl1pPr>
                      <a:lvl2pPr marL="457200" algn="l" defTabSz="914400" rtl="0" eaLnBrk="1" latinLnBrk="0" hangingPunct="1">
                        <a:defRPr kumimoji="1" sz="1800" kern="1200">
                          <a:solidFill>
                            <a:schemeClr val="dk1"/>
                          </a:solidFill>
                          <a:latin typeface="游ゴシック" panose="020F0502020204030204"/>
                        </a:defRPr>
                      </a:lvl2pPr>
                      <a:lvl3pPr marL="914400" algn="l" defTabSz="914400" rtl="0" eaLnBrk="1" latinLnBrk="0" hangingPunct="1">
                        <a:defRPr kumimoji="1" sz="1800" kern="1200">
                          <a:solidFill>
                            <a:schemeClr val="dk1"/>
                          </a:solidFill>
                          <a:latin typeface="游ゴシック" panose="020F0502020204030204"/>
                        </a:defRPr>
                      </a:lvl3pPr>
                      <a:lvl4pPr marL="1371600" algn="l" defTabSz="914400" rtl="0" eaLnBrk="1" latinLnBrk="0" hangingPunct="1">
                        <a:defRPr kumimoji="1" sz="1800" kern="1200">
                          <a:solidFill>
                            <a:schemeClr val="dk1"/>
                          </a:solidFill>
                          <a:latin typeface="游ゴシック" panose="020F0502020204030204"/>
                        </a:defRPr>
                      </a:lvl4pPr>
                      <a:lvl5pPr marL="1828800" algn="l" defTabSz="914400" rtl="0" eaLnBrk="1" latinLnBrk="0" hangingPunct="1">
                        <a:defRPr kumimoji="1" sz="1800" kern="1200">
                          <a:solidFill>
                            <a:schemeClr val="dk1"/>
                          </a:solidFill>
                          <a:latin typeface="游ゴシック" panose="020F0502020204030204"/>
                        </a:defRPr>
                      </a:lvl5pPr>
                      <a:lvl6pPr marL="2286000" algn="l" defTabSz="914400" rtl="0" eaLnBrk="1" latinLnBrk="0" hangingPunct="1">
                        <a:defRPr kumimoji="1" sz="1800" kern="1200">
                          <a:solidFill>
                            <a:schemeClr val="dk1"/>
                          </a:solidFill>
                          <a:latin typeface="游ゴシック" panose="020F0502020204030204"/>
                        </a:defRPr>
                      </a:lvl6pPr>
                      <a:lvl7pPr marL="2743200" algn="l" defTabSz="914400" rtl="0" eaLnBrk="1" latinLnBrk="0" hangingPunct="1">
                        <a:defRPr kumimoji="1" sz="1800" kern="1200">
                          <a:solidFill>
                            <a:schemeClr val="dk1"/>
                          </a:solidFill>
                          <a:latin typeface="游ゴシック" panose="020F0502020204030204"/>
                        </a:defRPr>
                      </a:lvl7pPr>
                      <a:lvl8pPr marL="3200400" algn="l" defTabSz="914400" rtl="0" eaLnBrk="1" latinLnBrk="0" hangingPunct="1">
                        <a:defRPr kumimoji="1" sz="1800" kern="1200">
                          <a:solidFill>
                            <a:schemeClr val="dk1"/>
                          </a:solidFill>
                          <a:latin typeface="游ゴシック" panose="020F0502020204030204"/>
                        </a:defRPr>
                      </a:lvl8pPr>
                      <a:lvl9pPr marL="3657600" algn="l" defTabSz="914400" rtl="0" eaLnBrk="1" latinLnBrk="0" hangingPunct="1">
                        <a:defRPr kumimoji="1" sz="1800" kern="1200">
                          <a:solidFill>
                            <a:schemeClr val="dk1"/>
                          </a:solidFill>
                          <a:latin typeface="游ゴシック" panose="020F0502020204030204"/>
                        </a:defRPr>
                      </a:lvl9pPr>
                    </a:lstStyle>
                    <a:p>
                      <a:r>
                        <a:rPr kumimoji="1" lang="ja-JP" altLang="en-US" sz="2000" dirty="0">
                          <a:latin typeface="UD デジタル 教科書体 N-R" panose="02020400000000000000" pitchFamily="17" charset="-128"/>
                          <a:ea typeface="UD デジタル 教科書体 N-R" panose="02020400000000000000" pitchFamily="17" charset="-128"/>
                        </a:rPr>
                        <a:t>成員</a:t>
                      </a:r>
                      <a:r>
                        <a:rPr kumimoji="1" lang="en-US" altLang="ja-JP" sz="2000" dirty="0">
                          <a:latin typeface="UD デジタル 教科書体 N-R" panose="02020400000000000000" pitchFamily="17" charset="-128"/>
                          <a:ea typeface="UD デジタル 教科書体 N-R" panose="02020400000000000000" pitchFamily="17" charset="-128"/>
                        </a:rPr>
                        <a:t>1</a:t>
                      </a:r>
                      <a:r>
                        <a:rPr kumimoji="1" lang="ja-JP" altLang="en-US" sz="2000" dirty="0">
                          <a:latin typeface="UD デジタル 教科書体 N-R" panose="02020400000000000000" pitchFamily="17" charset="-128"/>
                          <a:ea typeface="UD デジタル 教科書体 N-R" panose="02020400000000000000" pitchFamily="17" charset="-128"/>
                        </a:rPr>
                        <a:t>人ひとりの幸せを考えてくれている</a:t>
                      </a:r>
                    </a:p>
                  </a:txBody>
                  <a:tcPr marT="45721" marB="457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38411707"/>
                  </a:ext>
                </a:extLst>
              </a:tr>
              <a:tr h="506978">
                <a:tc>
                  <a:txBody>
                    <a:bodyPr/>
                    <a:lstStyle>
                      <a:lvl1pPr marL="0" algn="l" defTabSz="914400" rtl="0" eaLnBrk="1" latinLnBrk="0" hangingPunct="1">
                        <a:defRPr kumimoji="1" sz="1800" kern="1200">
                          <a:solidFill>
                            <a:schemeClr val="dk1"/>
                          </a:solidFill>
                          <a:latin typeface="游ゴシック" panose="020F0502020204030204"/>
                        </a:defRPr>
                      </a:lvl1pPr>
                      <a:lvl2pPr marL="457200" algn="l" defTabSz="914400" rtl="0" eaLnBrk="1" latinLnBrk="0" hangingPunct="1">
                        <a:defRPr kumimoji="1" sz="1800" kern="1200">
                          <a:solidFill>
                            <a:schemeClr val="dk1"/>
                          </a:solidFill>
                          <a:latin typeface="游ゴシック" panose="020F0502020204030204"/>
                        </a:defRPr>
                      </a:lvl2pPr>
                      <a:lvl3pPr marL="914400" algn="l" defTabSz="914400" rtl="0" eaLnBrk="1" latinLnBrk="0" hangingPunct="1">
                        <a:defRPr kumimoji="1" sz="1800" kern="1200">
                          <a:solidFill>
                            <a:schemeClr val="dk1"/>
                          </a:solidFill>
                          <a:latin typeface="游ゴシック" panose="020F0502020204030204"/>
                        </a:defRPr>
                      </a:lvl3pPr>
                      <a:lvl4pPr marL="1371600" algn="l" defTabSz="914400" rtl="0" eaLnBrk="1" latinLnBrk="0" hangingPunct="1">
                        <a:defRPr kumimoji="1" sz="1800" kern="1200">
                          <a:solidFill>
                            <a:schemeClr val="dk1"/>
                          </a:solidFill>
                          <a:latin typeface="游ゴシック" panose="020F0502020204030204"/>
                        </a:defRPr>
                      </a:lvl4pPr>
                      <a:lvl5pPr marL="1828800" algn="l" defTabSz="914400" rtl="0" eaLnBrk="1" latinLnBrk="0" hangingPunct="1">
                        <a:defRPr kumimoji="1" sz="1800" kern="1200">
                          <a:solidFill>
                            <a:schemeClr val="dk1"/>
                          </a:solidFill>
                          <a:latin typeface="游ゴシック" panose="020F0502020204030204"/>
                        </a:defRPr>
                      </a:lvl5pPr>
                      <a:lvl6pPr marL="2286000" algn="l" defTabSz="914400" rtl="0" eaLnBrk="1" latinLnBrk="0" hangingPunct="1">
                        <a:defRPr kumimoji="1" sz="1800" kern="1200">
                          <a:solidFill>
                            <a:schemeClr val="dk1"/>
                          </a:solidFill>
                          <a:latin typeface="游ゴシック" panose="020F0502020204030204"/>
                        </a:defRPr>
                      </a:lvl6pPr>
                      <a:lvl7pPr marL="2743200" algn="l" defTabSz="914400" rtl="0" eaLnBrk="1" latinLnBrk="0" hangingPunct="1">
                        <a:defRPr kumimoji="1" sz="1800" kern="1200">
                          <a:solidFill>
                            <a:schemeClr val="dk1"/>
                          </a:solidFill>
                          <a:latin typeface="游ゴシック" panose="020F0502020204030204"/>
                        </a:defRPr>
                      </a:lvl7pPr>
                      <a:lvl8pPr marL="3200400" algn="l" defTabSz="914400" rtl="0" eaLnBrk="1" latinLnBrk="0" hangingPunct="1">
                        <a:defRPr kumimoji="1" sz="1800" kern="1200">
                          <a:solidFill>
                            <a:schemeClr val="dk1"/>
                          </a:solidFill>
                          <a:latin typeface="游ゴシック" panose="020F0502020204030204"/>
                        </a:defRPr>
                      </a:lvl8pPr>
                      <a:lvl9pPr marL="3657600" algn="l" defTabSz="914400" rtl="0" eaLnBrk="1" latinLnBrk="0" hangingPunct="1">
                        <a:defRPr kumimoji="1" sz="1800" kern="1200">
                          <a:solidFill>
                            <a:schemeClr val="dk1"/>
                          </a:solidFill>
                          <a:latin typeface="游ゴシック" panose="020F0502020204030204"/>
                        </a:defRPr>
                      </a:lvl9pPr>
                    </a:lstStyle>
                    <a:p>
                      <a:r>
                        <a:rPr kumimoji="1" lang="ja-JP" altLang="en-US" sz="2000" dirty="0">
                          <a:latin typeface="UD デジタル 教科書体 N-R" panose="02020400000000000000" pitchFamily="17" charset="-128"/>
                          <a:ea typeface="UD デジタル 教科書体 N-R" panose="02020400000000000000" pitchFamily="17" charset="-128"/>
                        </a:rPr>
                        <a:t>決められた規則を守らせる</a:t>
                      </a:r>
                    </a:p>
                  </a:txBody>
                  <a:tcPr marT="45721" marB="457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kumimoji="1" sz="1800" kern="1200">
                          <a:solidFill>
                            <a:schemeClr val="dk1"/>
                          </a:solidFill>
                          <a:latin typeface="游ゴシック" panose="020F0502020204030204"/>
                        </a:defRPr>
                      </a:lvl1pPr>
                      <a:lvl2pPr marL="457200" algn="l" defTabSz="914400" rtl="0" eaLnBrk="1" latinLnBrk="0" hangingPunct="1">
                        <a:defRPr kumimoji="1" sz="1800" kern="1200">
                          <a:solidFill>
                            <a:schemeClr val="dk1"/>
                          </a:solidFill>
                          <a:latin typeface="游ゴシック" panose="020F0502020204030204"/>
                        </a:defRPr>
                      </a:lvl2pPr>
                      <a:lvl3pPr marL="914400" algn="l" defTabSz="914400" rtl="0" eaLnBrk="1" latinLnBrk="0" hangingPunct="1">
                        <a:defRPr kumimoji="1" sz="1800" kern="1200">
                          <a:solidFill>
                            <a:schemeClr val="dk1"/>
                          </a:solidFill>
                          <a:latin typeface="游ゴシック" panose="020F0502020204030204"/>
                        </a:defRPr>
                      </a:lvl3pPr>
                      <a:lvl4pPr marL="1371600" algn="l" defTabSz="914400" rtl="0" eaLnBrk="1" latinLnBrk="0" hangingPunct="1">
                        <a:defRPr kumimoji="1" sz="1800" kern="1200">
                          <a:solidFill>
                            <a:schemeClr val="dk1"/>
                          </a:solidFill>
                          <a:latin typeface="游ゴシック" panose="020F0502020204030204"/>
                        </a:defRPr>
                      </a:lvl4pPr>
                      <a:lvl5pPr marL="1828800" algn="l" defTabSz="914400" rtl="0" eaLnBrk="1" latinLnBrk="0" hangingPunct="1">
                        <a:defRPr kumimoji="1" sz="1800" kern="1200">
                          <a:solidFill>
                            <a:schemeClr val="dk1"/>
                          </a:solidFill>
                          <a:latin typeface="游ゴシック" panose="020F0502020204030204"/>
                        </a:defRPr>
                      </a:lvl5pPr>
                      <a:lvl6pPr marL="2286000" algn="l" defTabSz="914400" rtl="0" eaLnBrk="1" latinLnBrk="0" hangingPunct="1">
                        <a:defRPr kumimoji="1" sz="1800" kern="1200">
                          <a:solidFill>
                            <a:schemeClr val="dk1"/>
                          </a:solidFill>
                          <a:latin typeface="游ゴシック" panose="020F0502020204030204"/>
                        </a:defRPr>
                      </a:lvl6pPr>
                      <a:lvl7pPr marL="2743200" algn="l" defTabSz="914400" rtl="0" eaLnBrk="1" latinLnBrk="0" hangingPunct="1">
                        <a:defRPr kumimoji="1" sz="1800" kern="1200">
                          <a:solidFill>
                            <a:schemeClr val="dk1"/>
                          </a:solidFill>
                          <a:latin typeface="游ゴシック" panose="020F0502020204030204"/>
                        </a:defRPr>
                      </a:lvl7pPr>
                      <a:lvl8pPr marL="3200400" algn="l" defTabSz="914400" rtl="0" eaLnBrk="1" latinLnBrk="0" hangingPunct="1">
                        <a:defRPr kumimoji="1" sz="1800" kern="1200">
                          <a:solidFill>
                            <a:schemeClr val="dk1"/>
                          </a:solidFill>
                          <a:latin typeface="游ゴシック" panose="020F0502020204030204"/>
                        </a:defRPr>
                      </a:lvl8pPr>
                      <a:lvl9pPr marL="3657600" algn="l" defTabSz="914400" rtl="0" eaLnBrk="1" latinLnBrk="0" hangingPunct="1">
                        <a:defRPr kumimoji="1" sz="1800" kern="1200">
                          <a:solidFill>
                            <a:schemeClr val="dk1"/>
                          </a:solidFill>
                          <a:latin typeface="游ゴシック" panose="020F0502020204030204"/>
                        </a:defRPr>
                      </a:lvl9pPr>
                    </a:lstStyle>
                    <a:p>
                      <a:r>
                        <a:rPr kumimoji="1" lang="ja-JP" altLang="en-US" sz="2000" dirty="0">
                          <a:latin typeface="UD デジタル 教科書体 N-R" panose="02020400000000000000" pitchFamily="17" charset="-128"/>
                          <a:ea typeface="UD デジタル 教科書体 N-R" panose="02020400000000000000" pitchFamily="17" charset="-128"/>
                        </a:rPr>
                        <a:t>部下の個人的な相談に乗ってくれる</a:t>
                      </a:r>
                    </a:p>
                  </a:txBody>
                  <a:tcPr marT="45721" marB="457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38422796"/>
                  </a:ext>
                </a:extLst>
              </a:tr>
            </a:tbl>
          </a:graphicData>
        </a:graphic>
      </p:graphicFrame>
    </p:spTree>
    <p:extLst>
      <p:ext uri="{BB962C8B-B14F-4D97-AF65-F5344CB8AC3E}">
        <p14:creationId xmlns:p14="http://schemas.microsoft.com/office/powerpoint/2010/main" val="1726989540"/>
      </p:ext>
    </p:extLst>
  </p:cSld>
  <p:clrMapOvr>
    <a:masterClrMapping/>
  </p:clrMapOvr>
  <mc:AlternateContent xmlns:mc="http://schemas.openxmlformats.org/markup-compatibility/2006" xmlns:p14="http://schemas.microsoft.com/office/powerpoint/2010/main">
    <mc:Choice Requires="p14">
      <p:transition spd="med" p14:dur="700" advTm="158427">
        <p:fade/>
      </p:transition>
    </mc:Choice>
    <mc:Fallback xmlns="">
      <p:transition spd="med" advTm="158427">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0EF0431-2974-A7DE-6C8A-127C24809641}"/>
              </a:ext>
            </a:extLst>
          </p:cNvPr>
          <p:cNvSpPr>
            <a:spLocks noGrp="1"/>
          </p:cNvSpPr>
          <p:nvPr>
            <p:ph type="title"/>
          </p:nvPr>
        </p:nvSpPr>
        <p:spPr>
          <a:xfrm>
            <a:off x="609600" y="718457"/>
            <a:ext cx="10972801" cy="1066800"/>
          </a:xfrm>
        </p:spPr>
        <p:txBody>
          <a:bodyPr/>
          <a:lstStyle/>
          <a:p>
            <a:r>
              <a:rPr kumimoji="1" lang="ja-JP" altLang="en-US" dirty="0">
                <a:latin typeface="UD デジタル 教科書体 N-B" panose="02020700000000000000" pitchFamily="17" charset="-128"/>
                <a:ea typeface="UD デジタル 教科書体 N-B" panose="02020700000000000000" pitchFamily="17" charset="-128"/>
              </a:rPr>
              <a:t>二次元のリーダーシップ行動特性と成果の関係</a:t>
            </a:r>
          </a:p>
        </p:txBody>
      </p:sp>
      <p:sp>
        <p:nvSpPr>
          <p:cNvPr id="3" name="コンテンツ プレースホルダー 2">
            <a:extLst>
              <a:ext uri="{FF2B5EF4-FFF2-40B4-BE49-F238E27FC236}">
                <a16:creationId xmlns:a16="http://schemas.microsoft.com/office/drawing/2014/main" id="{4E3E306D-2A0D-2AE9-50DE-3E16B4D194D5}"/>
              </a:ext>
            </a:extLst>
          </p:cNvPr>
          <p:cNvSpPr>
            <a:spLocks noGrp="1"/>
          </p:cNvSpPr>
          <p:nvPr>
            <p:ph idx="1"/>
          </p:nvPr>
        </p:nvSpPr>
        <p:spPr>
          <a:xfrm>
            <a:off x="609600" y="2068286"/>
            <a:ext cx="10972801" cy="4506250"/>
          </a:xfrm>
        </p:spPr>
        <p:txBody>
          <a:bodyPr>
            <a:normAutofit/>
          </a:bodyPr>
          <a:lstStyle/>
          <a:p>
            <a:r>
              <a:rPr lang="ja-JP" altLang="ja-JP" sz="24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二次元のリーダーシップ行動特性と従業員の苦情率や離職率といった不満足の度合いを反映する指標を基準変数（結果として扱う変数）にした調査結果</a:t>
            </a:r>
            <a:r>
              <a:rPr lang="ja-JP" altLang="en-US" sz="24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では</a:t>
            </a:r>
            <a:r>
              <a:rPr lang="ja-JP" altLang="ja-JP" sz="24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、配慮が低い場合に構造づくりを行うとフォロワーの不満が増大する、配慮が高い場合に構造づくりを行うとフォロワーの不満は増大しないという結果</a:t>
            </a:r>
            <a:r>
              <a:rPr lang="ja-JP" altLang="en-US" sz="24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が得られた（フライシュマン</a:t>
            </a:r>
            <a:r>
              <a:rPr lang="en-US" altLang="ja-JP" sz="2400" dirty="0">
                <a:effectLst/>
                <a:latin typeface="Times New Roman" panose="02020603050405020304" pitchFamily="18" charset="0"/>
                <a:ea typeface="UD デジタル 教科書体 N-R" panose="02020400000000000000" pitchFamily="17" charset="-128"/>
              </a:rPr>
              <a:t> &amp; </a:t>
            </a:r>
            <a:r>
              <a:rPr lang="ja-JP" altLang="en-US" sz="2400" dirty="0">
                <a:effectLst/>
                <a:latin typeface="Times New Roman" panose="02020603050405020304" pitchFamily="18" charset="0"/>
                <a:ea typeface="UD デジタル 教科書体 N-R" panose="02020400000000000000" pitchFamily="17" charset="-128"/>
              </a:rPr>
              <a:t>ハリス</a:t>
            </a:r>
            <a:r>
              <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2400" dirty="0">
                <a:effectLst/>
                <a:latin typeface="Times New Roman" panose="02020603050405020304" pitchFamily="18" charset="0"/>
                <a:ea typeface="UD デジタル 教科書体 N-R" panose="02020400000000000000" pitchFamily="17" charset="-128"/>
              </a:rPr>
              <a:t>1962</a:t>
            </a: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ja-JP" sz="24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二次元のリーダーシップ行動特性と</a:t>
            </a:r>
            <a:r>
              <a:rPr lang="ja-JP" altLang="en-US" sz="24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従業員</a:t>
            </a:r>
            <a:r>
              <a:rPr lang="ja-JP" altLang="ja-JP" sz="24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の満足や業績との関係について企業組織、軍隊、大学をはじめとする教育機関を対象に調査し</a:t>
            </a:r>
            <a:r>
              <a:rPr lang="ja-JP" altLang="en-US" sz="24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た</a:t>
            </a:r>
            <a:r>
              <a:rPr lang="ja-JP" altLang="ja-JP" sz="24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結果、最も有効なリーダーシップのスタイルは、構造づくりと配慮の両次元において高いスコアが記述された</a:t>
            </a:r>
            <a:r>
              <a:rPr lang="en-US" altLang="ja-JP" sz="2400" b="1"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Hi-Hi</a:t>
            </a:r>
            <a:r>
              <a:rPr lang="ja-JP" altLang="ja-JP" sz="24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型リーダーシップ・スタイル</a:t>
            </a:r>
            <a:r>
              <a:rPr lang="ja-JP" altLang="en-US" sz="24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であった（スタッジル</a:t>
            </a:r>
            <a:r>
              <a:rPr lang="en-US" altLang="ja-JP" sz="24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,1974</a:t>
            </a:r>
            <a:r>
              <a:rPr lang="ja-JP" altLang="en-US" sz="24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en-US" altLang="ja-JP" sz="24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p>
            <a:endParaRPr kumimoji="1"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p:txBody>
      </p:sp>
    </p:spTree>
    <p:extLst>
      <p:ext uri="{BB962C8B-B14F-4D97-AF65-F5344CB8AC3E}">
        <p14:creationId xmlns:p14="http://schemas.microsoft.com/office/powerpoint/2010/main" val="4294645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D1CC1D31-A02B-9CB8-72AF-E23C8545DF7A}"/>
              </a:ext>
            </a:extLst>
          </p:cNvPr>
          <p:cNvSpPr>
            <a:spLocks noGrp="1"/>
          </p:cNvSpPr>
          <p:nvPr>
            <p:ph type="title"/>
          </p:nvPr>
        </p:nvSpPr>
        <p:spPr>
          <a:xfrm>
            <a:off x="78936" y="547255"/>
            <a:ext cx="11995300" cy="1066800"/>
          </a:xfrm>
        </p:spPr>
        <p:txBody>
          <a:bodyPr anchor="ctr">
            <a:normAutofit/>
          </a:bodyPr>
          <a:lstStyle/>
          <a:p>
            <a:r>
              <a:rPr lang="en-US" altLang="ja-JP" sz="3600" dirty="0">
                <a:latin typeface="Times New Roman" panose="02020603050405020304" pitchFamily="18" charset="0"/>
                <a:ea typeface="UD デジタル 教科書体 NK-B" panose="02020700000000000000" pitchFamily="18" charset="-128"/>
                <a:cs typeface="Times New Roman" panose="02020603050405020304" pitchFamily="18" charset="0"/>
              </a:rPr>
              <a:t>PM</a:t>
            </a:r>
            <a:r>
              <a:rPr lang="ja-JP" altLang="en-US" sz="3600" dirty="0">
                <a:latin typeface="Times New Roman" panose="02020603050405020304" pitchFamily="18" charset="0"/>
                <a:ea typeface="UD デジタル 教科書体 NK-B" panose="02020700000000000000" pitchFamily="18" charset="-128"/>
                <a:cs typeface="Times New Roman" panose="02020603050405020304" pitchFamily="18" charset="0"/>
              </a:rPr>
              <a:t>理論（三隅</a:t>
            </a:r>
            <a:r>
              <a:rPr lang="en-US" altLang="ja-JP" sz="3600" dirty="0">
                <a:latin typeface="Times New Roman" panose="02020603050405020304" pitchFamily="18" charset="0"/>
                <a:ea typeface="UD デジタル 教科書体 NK-B" panose="02020700000000000000" pitchFamily="18" charset="-128"/>
                <a:cs typeface="Times New Roman" panose="02020603050405020304" pitchFamily="18" charset="0"/>
              </a:rPr>
              <a:t>,1966;1978</a:t>
            </a:r>
            <a:r>
              <a:rPr lang="ja-JP" altLang="en-US" sz="3600" dirty="0">
                <a:latin typeface="Times New Roman" panose="02020603050405020304" pitchFamily="18" charset="0"/>
                <a:ea typeface="UD デジタル 教科書体 NK-B" panose="02020700000000000000" pitchFamily="18" charset="-128"/>
                <a:cs typeface="Times New Roman" panose="02020603050405020304" pitchFamily="18" charset="0"/>
              </a:rPr>
              <a:t>）</a:t>
            </a:r>
          </a:p>
        </p:txBody>
      </p:sp>
      <p:sp>
        <p:nvSpPr>
          <p:cNvPr id="4" name="コンテンツ プレースホルダー 3">
            <a:extLst>
              <a:ext uri="{FF2B5EF4-FFF2-40B4-BE49-F238E27FC236}">
                <a16:creationId xmlns:a16="http://schemas.microsoft.com/office/drawing/2014/main" id="{11529F8C-4400-DDF4-3C6C-F960CFC8F8AA}"/>
              </a:ext>
            </a:extLst>
          </p:cNvPr>
          <p:cNvSpPr>
            <a:spLocks noGrp="1"/>
          </p:cNvSpPr>
          <p:nvPr>
            <p:ph idx="1"/>
          </p:nvPr>
        </p:nvSpPr>
        <p:spPr>
          <a:xfrm>
            <a:off x="5590509" y="1614055"/>
            <a:ext cx="6483728" cy="4405745"/>
          </a:xfrm>
        </p:spPr>
        <p:txBody>
          <a:bodyPr anchor="ctr">
            <a:normAutofit/>
          </a:bodyPr>
          <a:lstStyle/>
          <a:p>
            <a:r>
              <a:rPr kumimoji="1" lang="ja-JP"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集団の存続のためには、業績達成</a:t>
            </a:r>
            <a:r>
              <a:rPr kumimoji="1" lang="en-US" altLang="ja-JP" sz="2400" b="0" i="0" u="none" strike="noStrike" kern="1200" cap="none" spc="0" normalizeH="0" baseline="0" noProof="0" dirty="0">
                <a:ln>
                  <a:noFill/>
                </a:ln>
                <a:solidFill>
                  <a:prstClr val="black"/>
                </a:solidFill>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(P)</a:t>
            </a:r>
            <a:r>
              <a:rPr kumimoji="1" lang="ja-JP"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と集団の維持</a:t>
            </a:r>
            <a:r>
              <a:rPr kumimoji="1" lang="en-US" altLang="ja-JP" sz="2400" b="0" i="0" u="none" strike="noStrike" kern="1200" cap="none" spc="0" normalizeH="0" baseline="0" noProof="0" dirty="0">
                <a:ln>
                  <a:noFill/>
                </a:ln>
                <a:solidFill>
                  <a:prstClr val="black"/>
                </a:solidFill>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(M)</a:t>
            </a:r>
            <a:r>
              <a:rPr kumimoji="1" lang="ja-JP"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rPr>
              <a:t>という基本的機能要件が充足されなければならない。</a:t>
            </a:r>
          </a:p>
          <a:p>
            <a:pPr eaLnBrk="1" hangingPunct="1"/>
            <a:r>
              <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rPr>
              <a:t>P(performance)</a:t>
            </a: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機能：集団における目標達成や課題解決を指向する機能</a:t>
            </a:r>
          </a:p>
          <a:p>
            <a:pPr eaLnBrk="1" hangingPunct="1"/>
            <a:r>
              <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rPr>
              <a:t>M(maintenance)</a:t>
            </a: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機能：集団それ自体を維持し強化する機能</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eaLnBrk="1" hangingPunct="1"/>
            <a:r>
              <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rPr>
              <a:t>PM</a:t>
            </a: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型</a:t>
            </a:r>
            <a:r>
              <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rPr>
              <a:t>(P</a:t>
            </a: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行動・</a:t>
            </a:r>
            <a:r>
              <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rPr>
              <a:t>M</a:t>
            </a: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行動の両次元で高い行動特性を満たしている</a:t>
            </a:r>
            <a:r>
              <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リーダーシップ・スタイル最も有効であるということが実証された。</a:t>
            </a:r>
          </a:p>
        </p:txBody>
      </p:sp>
      <p:pic>
        <p:nvPicPr>
          <p:cNvPr id="5" name="図 4">
            <a:extLst>
              <a:ext uri="{FF2B5EF4-FFF2-40B4-BE49-F238E27FC236}">
                <a16:creationId xmlns:a16="http://schemas.microsoft.com/office/drawing/2014/main" id="{0CD57EDE-B1C5-DCAE-7698-51EC02F25D6F}"/>
              </a:ext>
            </a:extLst>
          </p:cNvPr>
          <p:cNvPicPr>
            <a:picLocks noChangeAspect="1"/>
          </p:cNvPicPr>
          <p:nvPr/>
        </p:nvPicPr>
        <p:blipFill>
          <a:blip r:embed="rId2"/>
          <a:stretch>
            <a:fillRect/>
          </a:stretch>
        </p:blipFill>
        <p:spPr>
          <a:xfrm>
            <a:off x="1471632" y="2395331"/>
            <a:ext cx="2337939" cy="2643809"/>
          </a:xfrm>
          <a:prstGeom prst="rect">
            <a:avLst/>
          </a:prstGeom>
        </p:spPr>
      </p:pic>
      <p:pic>
        <p:nvPicPr>
          <p:cNvPr id="6" name="図 5">
            <a:extLst>
              <a:ext uri="{FF2B5EF4-FFF2-40B4-BE49-F238E27FC236}">
                <a16:creationId xmlns:a16="http://schemas.microsoft.com/office/drawing/2014/main" id="{4967044A-175B-1F9F-4CE0-F9AA65EA9552}"/>
              </a:ext>
            </a:extLst>
          </p:cNvPr>
          <p:cNvPicPr>
            <a:picLocks noChangeAspect="1"/>
          </p:cNvPicPr>
          <p:nvPr/>
        </p:nvPicPr>
        <p:blipFill>
          <a:blip r:embed="rId3"/>
          <a:stretch>
            <a:fillRect/>
          </a:stretch>
        </p:blipFill>
        <p:spPr>
          <a:xfrm>
            <a:off x="1859873" y="1614055"/>
            <a:ext cx="1561453" cy="714771"/>
          </a:xfrm>
          <a:prstGeom prst="rect">
            <a:avLst/>
          </a:prstGeom>
        </p:spPr>
      </p:pic>
      <p:pic>
        <p:nvPicPr>
          <p:cNvPr id="7" name="図 6">
            <a:extLst>
              <a:ext uri="{FF2B5EF4-FFF2-40B4-BE49-F238E27FC236}">
                <a16:creationId xmlns:a16="http://schemas.microsoft.com/office/drawing/2014/main" id="{1FC4999D-C6CF-4E13-EC1D-BC74CB85A52F}"/>
              </a:ext>
            </a:extLst>
          </p:cNvPr>
          <p:cNvPicPr>
            <a:picLocks noChangeAspect="1"/>
          </p:cNvPicPr>
          <p:nvPr/>
        </p:nvPicPr>
        <p:blipFill>
          <a:blip r:embed="rId4"/>
          <a:stretch>
            <a:fillRect/>
          </a:stretch>
        </p:blipFill>
        <p:spPr>
          <a:xfrm>
            <a:off x="1911494" y="4979095"/>
            <a:ext cx="1458213" cy="841321"/>
          </a:xfrm>
          <a:prstGeom prst="rect">
            <a:avLst/>
          </a:prstGeom>
        </p:spPr>
      </p:pic>
      <p:pic>
        <p:nvPicPr>
          <p:cNvPr id="8" name="図 7">
            <a:extLst>
              <a:ext uri="{FF2B5EF4-FFF2-40B4-BE49-F238E27FC236}">
                <a16:creationId xmlns:a16="http://schemas.microsoft.com/office/drawing/2014/main" id="{E6D154B7-CB48-8CA3-1216-0C23DE007DC4}"/>
              </a:ext>
            </a:extLst>
          </p:cNvPr>
          <p:cNvPicPr>
            <a:picLocks noChangeAspect="1"/>
          </p:cNvPicPr>
          <p:nvPr/>
        </p:nvPicPr>
        <p:blipFill>
          <a:blip r:embed="rId5"/>
          <a:stretch>
            <a:fillRect/>
          </a:stretch>
        </p:blipFill>
        <p:spPr>
          <a:xfrm>
            <a:off x="4010107" y="3296573"/>
            <a:ext cx="1444721" cy="841321"/>
          </a:xfrm>
          <a:prstGeom prst="rect">
            <a:avLst/>
          </a:prstGeom>
        </p:spPr>
      </p:pic>
      <p:pic>
        <p:nvPicPr>
          <p:cNvPr id="9" name="図 8">
            <a:extLst>
              <a:ext uri="{FF2B5EF4-FFF2-40B4-BE49-F238E27FC236}">
                <a16:creationId xmlns:a16="http://schemas.microsoft.com/office/drawing/2014/main" id="{29DDC9E1-FAA4-9D36-2484-9EF1F0555779}"/>
              </a:ext>
            </a:extLst>
          </p:cNvPr>
          <p:cNvPicPr>
            <a:picLocks noChangeAspect="1"/>
          </p:cNvPicPr>
          <p:nvPr/>
        </p:nvPicPr>
        <p:blipFill>
          <a:blip r:embed="rId6"/>
          <a:stretch>
            <a:fillRect/>
          </a:stretch>
        </p:blipFill>
        <p:spPr>
          <a:xfrm>
            <a:off x="268357" y="3296573"/>
            <a:ext cx="1312606" cy="841321"/>
          </a:xfrm>
          <a:prstGeom prst="rect">
            <a:avLst/>
          </a:prstGeom>
        </p:spPr>
      </p:pic>
    </p:spTree>
    <p:extLst>
      <p:ext uri="{BB962C8B-B14F-4D97-AF65-F5344CB8AC3E}">
        <p14:creationId xmlns:p14="http://schemas.microsoft.com/office/powerpoint/2010/main" val="3379738357"/>
      </p:ext>
    </p:extLst>
  </p:cSld>
  <p:clrMapOvr>
    <a:masterClrMapping/>
  </p:clrMapOvr>
  <mc:AlternateContent xmlns:mc="http://schemas.openxmlformats.org/markup-compatibility/2006" xmlns:p14="http://schemas.microsoft.com/office/powerpoint/2010/main">
    <mc:Choice Requires="p14">
      <p:transition spd="med" p14:dur="700" advTm="130717">
        <p:fade/>
      </p:transition>
    </mc:Choice>
    <mc:Fallback xmlns="">
      <p:transition spd="med" advTm="130717">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306F7E0-C86D-B557-8781-F340F97E266C}"/>
              </a:ext>
            </a:extLst>
          </p:cNvPr>
          <p:cNvSpPr>
            <a:spLocks noGrp="1"/>
          </p:cNvSpPr>
          <p:nvPr>
            <p:ph type="title"/>
          </p:nvPr>
        </p:nvSpPr>
        <p:spPr>
          <a:xfrm>
            <a:off x="152400" y="664028"/>
            <a:ext cx="11430000" cy="729343"/>
          </a:xfrm>
        </p:spPr>
        <p:txBody>
          <a:bodyPr>
            <a:normAutofit/>
          </a:bodyPr>
          <a:lstStyle/>
          <a:p>
            <a:r>
              <a:rPr lang="en-US" altLang="ja-JP" sz="4000" kern="100" dirty="0">
                <a:effectLst/>
                <a:latin typeface="Times New Roman" panose="02020603050405020304" pitchFamily="18" charset="0"/>
                <a:ea typeface="UD デジタル 教科書体 N-B" panose="02020700000000000000" pitchFamily="17" charset="-128"/>
                <a:cs typeface="Times New Roman" panose="02020603050405020304" pitchFamily="18" charset="0"/>
              </a:rPr>
              <a:t>PM</a:t>
            </a:r>
            <a:r>
              <a:rPr lang="ja-JP" altLang="ja-JP" sz="4000" kern="100" dirty="0">
                <a:effectLst/>
                <a:latin typeface="Times New Roman" panose="02020603050405020304" pitchFamily="18" charset="0"/>
                <a:ea typeface="UD デジタル 教科書体 N-B" panose="02020700000000000000" pitchFamily="17" charset="-128"/>
                <a:cs typeface="Times New Roman" panose="02020603050405020304" pitchFamily="18" charset="0"/>
              </a:rPr>
              <a:t>行動測定項目</a:t>
            </a:r>
            <a:endParaRPr kumimoji="1" lang="ja-JP" altLang="en-US" sz="6600" dirty="0">
              <a:latin typeface="Times New Roman" panose="02020603050405020304" pitchFamily="18" charset="0"/>
              <a:ea typeface="UD デジタル 教科書体 N-B" panose="02020700000000000000" pitchFamily="17" charset="-128"/>
              <a:cs typeface="Times New Roman" panose="02020603050405020304" pitchFamily="18" charset="0"/>
            </a:endParaRPr>
          </a:p>
        </p:txBody>
      </p:sp>
      <p:graphicFrame>
        <p:nvGraphicFramePr>
          <p:cNvPr id="4" name="表 3">
            <a:extLst>
              <a:ext uri="{FF2B5EF4-FFF2-40B4-BE49-F238E27FC236}">
                <a16:creationId xmlns:a16="http://schemas.microsoft.com/office/drawing/2014/main" id="{6F984F60-C5AD-B526-4FF9-969C74D167D6}"/>
              </a:ext>
            </a:extLst>
          </p:cNvPr>
          <p:cNvGraphicFramePr>
            <a:graphicFrameLocks noGrp="1"/>
          </p:cNvGraphicFramePr>
          <p:nvPr/>
        </p:nvGraphicFramePr>
        <p:xfrm>
          <a:off x="152400" y="1590534"/>
          <a:ext cx="11778344" cy="5193976"/>
        </p:xfrm>
        <a:graphic>
          <a:graphicData uri="http://schemas.openxmlformats.org/drawingml/2006/table">
            <a:tbl>
              <a:tblPr firstRow="1" firstCol="1" bandRow="1">
                <a:tableStyleId>{5940675A-B579-460E-94D1-54222C63F5DA}</a:tableStyleId>
              </a:tblPr>
              <a:tblGrid>
                <a:gridCol w="5889172">
                  <a:extLst>
                    <a:ext uri="{9D8B030D-6E8A-4147-A177-3AD203B41FA5}">
                      <a16:colId xmlns:a16="http://schemas.microsoft.com/office/drawing/2014/main" val="3165634518"/>
                    </a:ext>
                  </a:extLst>
                </a:gridCol>
                <a:gridCol w="5889172">
                  <a:extLst>
                    <a:ext uri="{9D8B030D-6E8A-4147-A177-3AD203B41FA5}">
                      <a16:colId xmlns:a16="http://schemas.microsoft.com/office/drawing/2014/main" val="1168731988"/>
                    </a:ext>
                  </a:extLst>
                </a:gridCol>
              </a:tblGrid>
              <a:tr h="475534">
                <a:tc>
                  <a:txBody>
                    <a:bodyPr/>
                    <a:lstStyle/>
                    <a:p>
                      <a:pPr algn="ctr">
                        <a:buNone/>
                      </a:pPr>
                      <a:r>
                        <a:rPr lang="en-US" sz="1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P</a:t>
                      </a:r>
                      <a:r>
                        <a:rPr lang="ja-JP" sz="1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行動</a:t>
                      </a:r>
                      <a:endParaRPr 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8580" marR="68580" marT="0" marB="0"/>
                </a:tc>
                <a:tc>
                  <a:txBody>
                    <a:bodyPr/>
                    <a:lstStyle/>
                    <a:p>
                      <a:pPr algn="ctr">
                        <a:buNone/>
                      </a:pPr>
                      <a:r>
                        <a:rPr lang="en-US" sz="18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M</a:t>
                      </a:r>
                      <a:r>
                        <a:rPr lang="ja-JP" sz="18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行動</a:t>
                      </a:r>
                      <a:endParaRPr lang="ja-JP" sz="2800" kern="10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218487888"/>
                  </a:ext>
                </a:extLst>
              </a:tr>
              <a:tr h="528231">
                <a:tc>
                  <a:txBody>
                    <a:bodyPr/>
                    <a:lstStyle/>
                    <a:p>
                      <a:pPr indent="101600" algn="just">
                        <a:buNone/>
                      </a:pPr>
                      <a:r>
                        <a:rPr lang="ja-JP" sz="1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あなたの上役は規則に決められた事柄にあなたが従うことをやかましくいいますか</a:t>
                      </a:r>
                      <a:endParaRPr 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8580" marR="68580" marT="0" marB="0"/>
                </a:tc>
                <a:tc>
                  <a:txBody>
                    <a:bodyPr/>
                    <a:lstStyle/>
                    <a:p>
                      <a:pPr indent="101600" algn="just">
                        <a:buNone/>
                      </a:pPr>
                      <a:r>
                        <a:rPr lang="ja-JP" sz="1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あなたは、仕事のことであなたの上役と気軽に話し合うことができますか</a:t>
                      </a:r>
                      <a:endParaRPr 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831504349"/>
                  </a:ext>
                </a:extLst>
              </a:tr>
              <a:tr h="528231">
                <a:tc>
                  <a:txBody>
                    <a:bodyPr/>
                    <a:lstStyle/>
                    <a:p>
                      <a:pPr indent="101600" algn="just">
                        <a:buNone/>
                      </a:pPr>
                      <a:r>
                        <a:rPr lang="ja-JP" sz="18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あなたの上役はあなた方の仕事に関してどの程度指示命令を与えますか</a:t>
                      </a:r>
                      <a:endParaRPr lang="ja-JP" sz="2800" kern="10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8580" marR="68580" marT="0" marB="0"/>
                </a:tc>
                <a:tc>
                  <a:txBody>
                    <a:bodyPr/>
                    <a:lstStyle/>
                    <a:p>
                      <a:pPr indent="101600" algn="just">
                        <a:buNone/>
                      </a:pPr>
                      <a:r>
                        <a:rPr lang="ja-JP" sz="1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全般的にみてあなたの上役はあなたを支持してくれますか</a:t>
                      </a:r>
                      <a:endParaRPr 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3304694077"/>
                  </a:ext>
                </a:extLst>
              </a:tr>
              <a:tr h="475534">
                <a:tc>
                  <a:txBody>
                    <a:bodyPr/>
                    <a:lstStyle/>
                    <a:p>
                      <a:pPr indent="101600" algn="just">
                        <a:buNone/>
                      </a:pPr>
                      <a:r>
                        <a:rPr lang="ja-JP" sz="18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あなたの上役は仕事量のことをやかましくいいますか</a:t>
                      </a:r>
                      <a:endParaRPr lang="ja-JP" sz="2800" kern="10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8580" marR="68580" marT="0" marB="0"/>
                </a:tc>
                <a:tc>
                  <a:txBody>
                    <a:bodyPr/>
                    <a:lstStyle/>
                    <a:p>
                      <a:pPr indent="101600" algn="just">
                        <a:buNone/>
                      </a:pPr>
                      <a:r>
                        <a:rPr lang="ja-JP" sz="1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あなたの上役は個人的な問題に気を配ってくれますか</a:t>
                      </a:r>
                      <a:endParaRPr 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508679001"/>
                  </a:ext>
                </a:extLst>
              </a:tr>
              <a:tr h="528231">
                <a:tc>
                  <a:txBody>
                    <a:bodyPr/>
                    <a:lstStyle/>
                    <a:p>
                      <a:pPr indent="101600" algn="just">
                        <a:buNone/>
                      </a:pPr>
                      <a:r>
                        <a:rPr lang="ja-JP" sz="18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あなたの上役は所定の時間までに仕事を完了するように要求しますか</a:t>
                      </a:r>
                      <a:endParaRPr lang="ja-JP" sz="2800" kern="10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8580" marR="68580" marT="0" marB="0"/>
                </a:tc>
                <a:tc>
                  <a:txBody>
                    <a:bodyPr/>
                    <a:lstStyle/>
                    <a:p>
                      <a:pPr indent="101600" algn="just">
                        <a:buNone/>
                      </a:pPr>
                      <a:r>
                        <a:rPr lang="ja-JP" sz="1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あなたの上役はあなたを信頼していると思いますか</a:t>
                      </a:r>
                      <a:endParaRPr 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2437626377"/>
                  </a:ext>
                </a:extLst>
              </a:tr>
              <a:tr h="528231">
                <a:tc>
                  <a:txBody>
                    <a:bodyPr/>
                    <a:lstStyle/>
                    <a:p>
                      <a:pPr indent="101600" algn="just">
                        <a:buNone/>
                      </a:pPr>
                      <a:r>
                        <a:rPr lang="ja-JP" sz="18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あなたの上役はあなた方を最大限に働かせようとすることがありますか</a:t>
                      </a:r>
                      <a:endParaRPr lang="ja-JP" sz="2800" kern="10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8580" marR="68580" marT="0" marB="0"/>
                </a:tc>
                <a:tc>
                  <a:txBody>
                    <a:bodyPr/>
                    <a:lstStyle/>
                    <a:p>
                      <a:pPr indent="101600" algn="just">
                        <a:buNone/>
                      </a:pPr>
                      <a:r>
                        <a:rPr lang="ja-JP" sz="1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あなたの上役はあなたがすぐれた仕事をした時には、それを認めてくれますか</a:t>
                      </a:r>
                      <a:endParaRPr 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3973226693"/>
                  </a:ext>
                </a:extLst>
              </a:tr>
              <a:tr h="951068">
                <a:tc>
                  <a:txBody>
                    <a:bodyPr/>
                    <a:lstStyle/>
                    <a:p>
                      <a:pPr indent="101600" algn="just">
                        <a:buNone/>
                      </a:pPr>
                      <a:r>
                        <a:rPr lang="ja-JP" sz="1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あなたの上役はあなたがまずい仕事をやった時、あなた自身を責めるのではなく仕事ぶりのまずさを責めますか</a:t>
                      </a:r>
                      <a:endParaRPr 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8580" marR="68580" marT="0" marB="0"/>
                </a:tc>
                <a:tc>
                  <a:txBody>
                    <a:bodyPr/>
                    <a:lstStyle/>
                    <a:p>
                      <a:pPr indent="101600" algn="just">
                        <a:buNone/>
                      </a:pPr>
                      <a:r>
                        <a:rPr lang="ja-JP" sz="1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あなたの職場で問題が起こった時、あなたの上役はあなたの意見を求めますか</a:t>
                      </a:r>
                      <a:endParaRPr 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46001088"/>
                  </a:ext>
                </a:extLst>
              </a:tr>
              <a:tr h="528231">
                <a:tc>
                  <a:txBody>
                    <a:bodyPr/>
                    <a:lstStyle/>
                    <a:p>
                      <a:pPr indent="101600" algn="just">
                        <a:buNone/>
                      </a:pPr>
                      <a:r>
                        <a:rPr lang="ja-JP" sz="18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あなたの上役は仕事の進みぐあいについて報告を求めますか</a:t>
                      </a:r>
                      <a:endParaRPr lang="ja-JP" sz="2800" kern="10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8580" marR="68580" marT="0" marB="0"/>
                </a:tc>
                <a:tc>
                  <a:txBody>
                    <a:bodyPr/>
                    <a:lstStyle/>
                    <a:p>
                      <a:pPr indent="101600" algn="just">
                        <a:buNone/>
                      </a:pPr>
                      <a:r>
                        <a:rPr lang="ja-JP" sz="1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あなたの上役は昇進や昇給など、あなたの将来について気を配ってくれますか</a:t>
                      </a:r>
                      <a:endParaRPr 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4122198162"/>
                  </a:ext>
                </a:extLst>
              </a:tr>
              <a:tr h="528231">
                <a:tc>
                  <a:txBody>
                    <a:bodyPr/>
                    <a:lstStyle/>
                    <a:p>
                      <a:pPr indent="101600" algn="just">
                        <a:buNone/>
                      </a:pPr>
                      <a:r>
                        <a:rPr lang="ja-JP" sz="1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あなたの上役は毎月の目的達成のために計画をどの程度</a:t>
                      </a:r>
                      <a:r>
                        <a:rPr lang="ja-JP" altLang="en-US" sz="1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綿密</a:t>
                      </a:r>
                      <a:r>
                        <a:rPr lang="ja-JP" sz="1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にたてていますか</a:t>
                      </a:r>
                      <a:endParaRPr 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8580" marR="68580" marT="0" marB="0"/>
                </a:tc>
                <a:tc>
                  <a:txBody>
                    <a:bodyPr/>
                    <a:lstStyle/>
                    <a:p>
                      <a:pPr indent="101600" algn="just">
                        <a:buNone/>
                      </a:pPr>
                      <a:r>
                        <a:rPr lang="ja-JP" sz="1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あなたの上役はあなた方を公平にとりあつかってくれますか</a:t>
                      </a:r>
                      <a:endParaRPr 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224818564"/>
                  </a:ext>
                </a:extLst>
              </a:tr>
            </a:tbl>
          </a:graphicData>
        </a:graphic>
      </p:graphicFrame>
    </p:spTree>
    <p:extLst>
      <p:ext uri="{BB962C8B-B14F-4D97-AF65-F5344CB8AC3E}">
        <p14:creationId xmlns:p14="http://schemas.microsoft.com/office/powerpoint/2010/main" val="1542676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B3249414-6E9B-E6A8-925F-DE53F5DD61DB}"/>
              </a:ext>
            </a:extLst>
          </p:cNvPr>
          <p:cNvSpPr>
            <a:spLocks noGrp="1"/>
          </p:cNvSpPr>
          <p:nvPr>
            <p:ph type="title"/>
          </p:nvPr>
        </p:nvSpPr>
        <p:spPr>
          <a:xfrm>
            <a:off x="609599" y="674914"/>
            <a:ext cx="10972801" cy="1066800"/>
          </a:xfrm>
        </p:spPr>
        <p:txBody>
          <a:bodyPr>
            <a:normAutofit/>
          </a:bodyPr>
          <a:lstStyle/>
          <a:p>
            <a:r>
              <a:rPr lang="en-US" altLang="ja-JP" sz="4000" dirty="0">
                <a:effectLst/>
                <a:latin typeface="Times New Roman" panose="02020603050405020304" pitchFamily="18" charset="0"/>
                <a:ea typeface="UD デジタル 教科書体 N-B" panose="02020700000000000000" pitchFamily="17" charset="-128"/>
                <a:cs typeface="Times New Roman" panose="02020603050405020304" pitchFamily="18" charset="0"/>
              </a:rPr>
              <a:t>PM</a:t>
            </a:r>
            <a:r>
              <a:rPr lang="ja-JP" altLang="ja-JP" sz="4000" dirty="0">
                <a:effectLst/>
                <a:latin typeface="Times New Roman" panose="02020603050405020304" pitchFamily="18" charset="0"/>
                <a:ea typeface="UD デジタル 教科書体 N-B" panose="02020700000000000000" pitchFamily="17" charset="-128"/>
                <a:cs typeface="Times New Roman" panose="02020603050405020304" pitchFamily="18" charset="0"/>
              </a:rPr>
              <a:t>型リーダーシップ・スタイル</a:t>
            </a:r>
            <a:endParaRPr lang="ja-JP" altLang="en-US" sz="6600" dirty="0">
              <a:latin typeface="Times New Roman" panose="02020603050405020304" pitchFamily="18" charset="0"/>
              <a:ea typeface="UD デジタル 教科書体 N-B" panose="02020700000000000000" pitchFamily="17" charset="-128"/>
              <a:cs typeface="Times New Roman" panose="02020603050405020304" pitchFamily="18" charset="0"/>
            </a:endParaRPr>
          </a:p>
        </p:txBody>
      </p:sp>
      <p:sp>
        <p:nvSpPr>
          <p:cNvPr id="4" name="コンテンツ プレースホルダー 3">
            <a:extLst>
              <a:ext uri="{FF2B5EF4-FFF2-40B4-BE49-F238E27FC236}">
                <a16:creationId xmlns:a16="http://schemas.microsoft.com/office/drawing/2014/main" id="{E26A8A56-92B4-8525-2E26-8393C0139396}"/>
              </a:ext>
            </a:extLst>
          </p:cNvPr>
          <p:cNvSpPr>
            <a:spLocks noGrp="1"/>
          </p:cNvSpPr>
          <p:nvPr>
            <p:ph idx="1"/>
          </p:nvPr>
        </p:nvSpPr>
        <p:spPr>
          <a:xfrm>
            <a:off x="609600" y="1741714"/>
            <a:ext cx="10972801" cy="4832822"/>
          </a:xfrm>
        </p:spPr>
        <p:txBody>
          <a:bodyPr>
            <a:normAutofit/>
          </a:bodyPr>
          <a:lstStyle/>
          <a:p>
            <a:r>
              <a:rPr lang="ja-JP" altLang="ja-JP" sz="32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3200" dirty="0">
                <a:effectLst/>
                <a:latin typeface="Times New Roman" panose="02020603050405020304" pitchFamily="18" charset="0"/>
                <a:ea typeface="UD デジタル 教科書体 N-R" panose="02020400000000000000" pitchFamily="17" charset="-128"/>
              </a:rPr>
              <a:t>P</a:t>
            </a:r>
            <a:r>
              <a:rPr lang="ja-JP" altLang="ja-JP" sz="32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行動」と「</a:t>
            </a:r>
            <a:r>
              <a:rPr lang="en-US" altLang="ja-JP" sz="3200" dirty="0">
                <a:effectLst/>
                <a:latin typeface="Times New Roman" panose="02020603050405020304" pitchFamily="18" charset="0"/>
                <a:ea typeface="UD デジタル 教科書体 N-R" panose="02020400000000000000" pitchFamily="17" charset="-128"/>
              </a:rPr>
              <a:t>M</a:t>
            </a:r>
            <a:r>
              <a:rPr lang="ja-JP" altLang="ja-JP" sz="32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行動」からなる行動特性について、職務満足、チームワーク、上司あるいは他部門とのコミュニケーションの良好さ、職場の精神衛生などの基準変数との関係を調べたとところ、「</a:t>
            </a:r>
            <a:r>
              <a:rPr lang="en-US" altLang="ja-JP" sz="3200" dirty="0">
                <a:effectLst/>
                <a:latin typeface="Times New Roman" panose="02020603050405020304" pitchFamily="18" charset="0"/>
                <a:ea typeface="UD デジタル 教科書体 N-R" panose="02020400000000000000" pitchFamily="17" charset="-128"/>
              </a:rPr>
              <a:t>P</a:t>
            </a:r>
            <a:r>
              <a:rPr lang="ja-JP" altLang="ja-JP" sz="32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行動」と「</a:t>
            </a:r>
            <a:r>
              <a:rPr lang="en-US" altLang="ja-JP" sz="3200" dirty="0">
                <a:effectLst/>
                <a:latin typeface="Times New Roman" panose="02020603050405020304" pitchFamily="18" charset="0"/>
                <a:ea typeface="UD デジタル 教科書体 N-R" panose="02020400000000000000" pitchFamily="17" charset="-128"/>
              </a:rPr>
              <a:t>M</a:t>
            </a:r>
            <a:r>
              <a:rPr lang="ja-JP" altLang="ja-JP" sz="32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行動」の双方の次元が高い</a:t>
            </a:r>
            <a:r>
              <a:rPr lang="en-US" altLang="ja-JP" sz="3200" dirty="0">
                <a:effectLst/>
                <a:latin typeface="Times New Roman" panose="02020603050405020304" pitchFamily="18" charset="0"/>
                <a:ea typeface="UD デジタル 教科書体 N-B" panose="02020700000000000000" pitchFamily="17" charset="-128"/>
              </a:rPr>
              <a:t>PM</a:t>
            </a:r>
            <a:r>
              <a:rPr lang="ja-JP" altLang="ja-JP" sz="3200" dirty="0">
                <a:effectLst/>
                <a:latin typeface="UD デジタル 教科書体 N-R" panose="02020400000000000000" pitchFamily="17" charset="-128"/>
                <a:ea typeface="UD デジタル 教科書体 N-R" panose="02020400000000000000" pitchFamily="17" charset="-128"/>
                <a:cs typeface="Times New Roman" panose="02020603050405020304" pitchFamily="18" charset="0"/>
              </a:rPr>
              <a:t>型リーダーシップ・スタイルを取った場合に、最もいい成果を記録することが実証</a:t>
            </a:r>
            <a:endParaRPr lang="ja-JP" altLang="en-US" sz="4000" dirty="0">
              <a:latin typeface="UD デジタル 教科書体 N-R" panose="02020400000000000000" pitchFamily="17" charset="-128"/>
              <a:ea typeface="UD デジタル 教科書体 N-R" panose="02020400000000000000" pitchFamily="17" charset="-128"/>
            </a:endParaRPr>
          </a:p>
        </p:txBody>
      </p:sp>
    </p:spTree>
    <p:extLst>
      <p:ext uri="{BB962C8B-B14F-4D97-AF65-F5344CB8AC3E}">
        <p14:creationId xmlns:p14="http://schemas.microsoft.com/office/powerpoint/2010/main" val="1129504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BA9BA63-86BA-73BE-EA13-86AB354A8495}"/>
              </a:ext>
            </a:extLst>
          </p:cNvPr>
          <p:cNvSpPr>
            <a:spLocks noGrp="1"/>
          </p:cNvSpPr>
          <p:nvPr>
            <p:ph type="title"/>
          </p:nvPr>
        </p:nvSpPr>
        <p:spPr>
          <a:xfrm>
            <a:off x="609600" y="621792"/>
            <a:ext cx="10972801" cy="1066800"/>
          </a:xfrm>
        </p:spPr>
        <p:txBody>
          <a:bodyPr/>
          <a:lstStyle/>
          <a:p>
            <a:r>
              <a:rPr kumimoji="1" lang="ja-JP" altLang="en-US" dirty="0">
                <a:latin typeface="UD デジタル 教科書体 N-B" panose="02020700000000000000" pitchFamily="17" charset="-128"/>
                <a:ea typeface="UD デジタル 教科書体 N-B" panose="02020700000000000000" pitchFamily="17" charset="-128"/>
              </a:rPr>
              <a:t>参考文献</a:t>
            </a:r>
          </a:p>
        </p:txBody>
      </p:sp>
      <p:sp>
        <p:nvSpPr>
          <p:cNvPr id="3" name="コンテンツ プレースホルダー 2">
            <a:extLst>
              <a:ext uri="{FF2B5EF4-FFF2-40B4-BE49-F238E27FC236}">
                <a16:creationId xmlns:a16="http://schemas.microsoft.com/office/drawing/2014/main" id="{D65D0A56-EDC4-F68D-B457-6B9291FFF759}"/>
              </a:ext>
            </a:extLst>
          </p:cNvPr>
          <p:cNvSpPr>
            <a:spLocks noGrp="1"/>
          </p:cNvSpPr>
          <p:nvPr>
            <p:ph idx="1"/>
          </p:nvPr>
        </p:nvSpPr>
        <p:spPr>
          <a:xfrm>
            <a:off x="609600" y="1688592"/>
            <a:ext cx="10972801" cy="4885944"/>
          </a:xfrm>
        </p:spPr>
        <p:txBody>
          <a:bodyPr>
            <a:normAutofit/>
          </a:bodyPr>
          <a:lstStyle/>
          <a:p>
            <a:pPr marL="109695" indent="0">
              <a:buNone/>
            </a:pP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Fleishman, E.A. &amp; Harris, E.F.</a:t>
            </a: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1962</a:t>
            </a: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“Patterns of Leadership Behavior Related to Employee Grievances and </a:t>
            </a:r>
            <a:r>
              <a:rPr lang="ja-JP" altLang="en-US" sz="18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endPar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695" indent="0">
              <a:buNone/>
            </a:pPr>
            <a:r>
              <a:rPr lang="ja-JP" altLang="en-US" sz="18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Turnover,” </a:t>
            </a:r>
            <a:r>
              <a:rPr lang="en-US" altLang="ja-JP" sz="1800" i="1" dirty="0">
                <a:latin typeface="Times New Roman" panose="02020603050405020304" pitchFamily="18" charset="0"/>
                <a:ea typeface="UD デジタル 教科書体 N-R" panose="02020400000000000000" pitchFamily="17" charset="-128"/>
                <a:cs typeface="Times New Roman" panose="02020603050405020304" pitchFamily="18" charset="0"/>
              </a:rPr>
              <a:t>Personnel Psychology</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 15, pp. 43-56.</a:t>
            </a:r>
            <a:endPar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695" indent="0">
              <a:buNone/>
            </a:pP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Halpin, A. W. &amp; Winer, B.J.</a:t>
            </a: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1957</a:t>
            </a: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“A Factorial Study of the Leader Behavior Descriptions,” in Stogdill R.M., </a:t>
            </a:r>
          </a:p>
          <a:p>
            <a:pPr marL="109695" indent="0">
              <a:buNone/>
            </a:pPr>
            <a:r>
              <a:rPr lang="ja-JP" altLang="en-US" sz="18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&amp; Coons, A.E.</a:t>
            </a: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eds.</a:t>
            </a: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800" i="1" dirty="0">
                <a:latin typeface="Times New Roman" panose="02020603050405020304" pitchFamily="18" charset="0"/>
                <a:ea typeface="UD デジタル 教科書体 N-R" panose="02020400000000000000" pitchFamily="17" charset="-128"/>
                <a:cs typeface="Times New Roman" panose="02020603050405020304" pitchFamily="18" charset="0"/>
              </a:rPr>
              <a:t>Leader Behavior</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sz="1800" i="1" dirty="0">
                <a:latin typeface="Times New Roman" panose="02020603050405020304" pitchFamily="18" charset="0"/>
                <a:ea typeface="UD デジタル 教科書体 N-R" panose="02020400000000000000" pitchFamily="17" charset="-128"/>
                <a:cs typeface="Times New Roman" panose="02020603050405020304" pitchFamily="18" charset="0"/>
              </a:rPr>
              <a:t>Its Description and Measurement, </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Columbus: Ohio State University </a:t>
            </a:r>
          </a:p>
          <a:p>
            <a:pPr marL="109695" indent="0">
              <a:buNone/>
            </a:pPr>
            <a:r>
              <a:rPr lang="ja-JP" altLang="en-US" sz="18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Bureau of Business Research.</a:t>
            </a:r>
          </a:p>
          <a:p>
            <a:pPr marL="109695" indent="0">
              <a:buNone/>
            </a:pP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金井壽宏・高橋 潔（</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2004</a:t>
            </a: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）『組織行動の考え方</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ひとを活かし組織力を高める</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9</a:t>
            </a: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つのキーコンセプト』</a:t>
            </a:r>
            <a:r>
              <a:rPr lang="ja-JP" altLang="en-US" sz="18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endPar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695" indent="0">
              <a:buNone/>
            </a:pPr>
            <a:r>
              <a:rPr lang="ja-JP" altLang="en-US" sz="18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東洋経済新報社</a:t>
            </a:r>
          </a:p>
          <a:p>
            <a:pPr marL="109695" indent="0">
              <a:buNone/>
            </a:pP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Lewin, K., Lippitt, R., &amp; White, R.L.</a:t>
            </a: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1939</a:t>
            </a: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Patterns of Aggressive Behavior in Experimentally Created Social </a:t>
            </a:r>
          </a:p>
          <a:p>
            <a:pPr marL="109695" indent="0">
              <a:buNone/>
            </a:pPr>
            <a:r>
              <a:rPr lang="ja-JP" altLang="en-US" sz="18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Climates</a:t>
            </a: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800" i="1" dirty="0">
                <a:latin typeface="Times New Roman" panose="02020603050405020304" pitchFamily="18" charset="0"/>
                <a:ea typeface="UD デジタル 教科書体 N-R" panose="02020400000000000000" pitchFamily="17" charset="-128"/>
                <a:cs typeface="Times New Roman" panose="02020603050405020304" pitchFamily="18" charset="0"/>
              </a:rPr>
              <a:t>Journal of Social Psychology</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,10: pp.271-301.</a:t>
            </a:r>
            <a:endPar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695" indent="0">
              <a:buNone/>
            </a:pP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Likert, R.</a:t>
            </a: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1961</a:t>
            </a: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800" i="1" dirty="0">
                <a:latin typeface="Times New Roman" panose="02020603050405020304" pitchFamily="18" charset="0"/>
                <a:ea typeface="UD デジタル 教科書体 N-R" panose="02020400000000000000" pitchFamily="17" charset="-128"/>
                <a:cs typeface="Times New Roman" panose="02020603050405020304" pitchFamily="18" charset="0"/>
              </a:rPr>
              <a:t>New Patterns of Management</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 New York: McGraw-Hill. </a:t>
            </a:r>
            <a:r>
              <a:rPr lang="ja-JP" altLang="en-US" sz="1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三隅二不二 訳『経営の行動科学</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p>
          <a:p>
            <a:pPr marL="109695" indent="0">
              <a:buNone/>
            </a:pPr>
            <a:r>
              <a:rPr lang="ja-JP" altLang="en-US" sz="18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新しいマネジメントの探究</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』ダイヤモンド社</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 1964</a:t>
            </a: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年</a:t>
            </a:r>
            <a:r>
              <a:rPr lang="ja-JP" altLang="en-US" sz="1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695" indent="0">
              <a:buNone/>
            </a:pP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三隅二不二</a:t>
            </a:r>
            <a:r>
              <a:rPr lang="ja-JP" altLang="en-US" sz="1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1978</a:t>
            </a:r>
            <a:r>
              <a:rPr lang="ja-JP" altLang="en-US" sz="1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『リーダーシップ行動の科学』有斐閣</a:t>
            </a:r>
          </a:p>
          <a:p>
            <a:pPr marL="109695" indent="0">
              <a:buNone/>
            </a:pP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Stogdill, R.M.</a:t>
            </a:r>
            <a:r>
              <a:rPr lang="ja-JP" altLang="en-US" sz="1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1974</a:t>
            </a:r>
            <a:r>
              <a:rPr lang="ja-JP" altLang="en-US" sz="1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sz="1800" i="1" dirty="0">
                <a:latin typeface="Times New Roman" panose="02020603050405020304" pitchFamily="18" charset="0"/>
                <a:ea typeface="UD デジタル 教科書体 N-R" panose="02020400000000000000" pitchFamily="17" charset="-128"/>
                <a:cs typeface="Times New Roman" panose="02020603050405020304" pitchFamily="18" charset="0"/>
              </a:rPr>
              <a:t>Handbook of Leadership</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sz="1800" i="1" dirty="0">
                <a:latin typeface="Times New Roman" panose="02020603050405020304" pitchFamily="18" charset="0"/>
                <a:ea typeface="UD デジタル 教科書体 N-R" panose="02020400000000000000" pitchFamily="17" charset="-128"/>
                <a:cs typeface="Times New Roman" panose="02020603050405020304" pitchFamily="18" charset="0"/>
              </a:rPr>
              <a:t>A Survey of Theory and Research</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 New York: Free Press.</a:t>
            </a:r>
            <a:endPar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695" indent="0">
              <a:buNone/>
            </a:pPr>
            <a:endPar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695" indent="0">
              <a:buNone/>
            </a:pPr>
            <a:endPar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endParaRPr kumimoji="1" lang="ja-JP" altLang="en-US" dirty="0"/>
          </a:p>
        </p:txBody>
      </p:sp>
    </p:spTree>
    <p:extLst>
      <p:ext uri="{BB962C8B-B14F-4D97-AF65-F5344CB8AC3E}">
        <p14:creationId xmlns:p14="http://schemas.microsoft.com/office/powerpoint/2010/main" val="4033093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9AE7D8B-7D91-76D3-1486-2FA8706F75FD}"/>
              </a:ext>
            </a:extLst>
          </p:cNvPr>
          <p:cNvSpPr>
            <a:spLocks noGrp="1"/>
          </p:cNvSpPr>
          <p:nvPr>
            <p:ph type="title"/>
          </p:nvPr>
        </p:nvSpPr>
        <p:spPr/>
        <p:txBody>
          <a:bodyPr>
            <a:normAutofit fontScale="90000"/>
          </a:bodyPr>
          <a:lstStyle/>
          <a:p>
            <a:r>
              <a:rPr kumimoji="1" lang="ja-JP" altLang="en-US" dirty="0">
                <a:latin typeface="Times New Roman" panose="02020603050405020304" pitchFamily="18" charset="0"/>
                <a:ea typeface="UD デジタル 教科書体 N-B" panose="02020700000000000000" pitchFamily="17" charset="-128"/>
                <a:cs typeface="Times New Roman" panose="02020603050405020304" pitchFamily="18" charset="0"/>
              </a:rPr>
              <a:t>アイオワ研究（レビン</a:t>
            </a:r>
            <a:r>
              <a:rPr lang="en-US" altLang="ja-JP" sz="4000" dirty="0">
                <a:effectLst/>
                <a:latin typeface="Times New Roman" panose="02020603050405020304" pitchFamily="18" charset="0"/>
                <a:ea typeface="UD デジタル 教科書体 N-B" panose="02020700000000000000" pitchFamily="17" charset="-128"/>
                <a:cs typeface="Times New Roman" panose="02020603050405020304" pitchFamily="18" charset="0"/>
              </a:rPr>
              <a:t>, </a:t>
            </a:r>
            <a:r>
              <a:rPr lang="ja-JP" altLang="en-US" sz="4000" dirty="0">
                <a:effectLst/>
                <a:latin typeface="Times New Roman" panose="02020603050405020304" pitchFamily="18" charset="0"/>
                <a:ea typeface="UD デジタル 教科書体 N-B" panose="02020700000000000000" pitchFamily="17" charset="-128"/>
                <a:cs typeface="Times New Roman" panose="02020603050405020304" pitchFamily="18" charset="0"/>
              </a:rPr>
              <a:t>リピット</a:t>
            </a:r>
            <a:r>
              <a:rPr lang="en-US" altLang="ja-JP" sz="4000" dirty="0">
                <a:effectLst/>
                <a:latin typeface="Times New Roman" panose="02020603050405020304" pitchFamily="18" charset="0"/>
                <a:ea typeface="UD デジタル 教科書体 N-B" panose="02020700000000000000" pitchFamily="17" charset="-128"/>
                <a:cs typeface="Times New Roman" panose="02020603050405020304" pitchFamily="18" charset="0"/>
              </a:rPr>
              <a:t> &amp; </a:t>
            </a:r>
            <a:r>
              <a:rPr lang="ja-JP" altLang="en-US" sz="4000" dirty="0">
                <a:effectLst/>
                <a:latin typeface="Times New Roman" panose="02020603050405020304" pitchFamily="18" charset="0"/>
                <a:ea typeface="UD デジタル 教科書体 N-B" panose="02020700000000000000" pitchFamily="17" charset="-128"/>
                <a:cs typeface="Times New Roman" panose="02020603050405020304" pitchFamily="18" charset="0"/>
              </a:rPr>
              <a:t>ホワイト</a:t>
            </a:r>
            <a:r>
              <a:rPr lang="en-US" altLang="ja-JP" sz="4000" dirty="0">
                <a:effectLst/>
                <a:latin typeface="Times New Roman" panose="02020603050405020304" pitchFamily="18" charset="0"/>
                <a:ea typeface="UD デジタル 教科書体 N-B" panose="02020700000000000000" pitchFamily="17" charset="-128"/>
                <a:cs typeface="Times New Roman" panose="02020603050405020304" pitchFamily="18" charset="0"/>
              </a:rPr>
              <a:t>,1939</a:t>
            </a:r>
            <a:r>
              <a:rPr lang="ja-JP" altLang="en-US" sz="4000" dirty="0">
                <a:latin typeface="Times New Roman" panose="02020603050405020304" pitchFamily="18" charset="0"/>
                <a:ea typeface="UD デジタル 教科書体 N-B" panose="02020700000000000000" pitchFamily="17" charset="-128"/>
                <a:cs typeface="Times New Roman" panose="02020603050405020304" pitchFamily="18" charset="0"/>
              </a:rPr>
              <a:t>）</a:t>
            </a:r>
            <a:endParaRPr kumimoji="1" lang="ja-JP" altLang="en-US" dirty="0">
              <a:latin typeface="Times New Roman" panose="02020603050405020304" pitchFamily="18" charset="0"/>
              <a:ea typeface="UD デジタル 教科書体 N-B" panose="02020700000000000000" pitchFamily="17" charset="-128"/>
              <a:cs typeface="Times New Roman" panose="02020603050405020304" pitchFamily="18" charset="0"/>
            </a:endParaRPr>
          </a:p>
        </p:txBody>
      </p:sp>
      <p:sp>
        <p:nvSpPr>
          <p:cNvPr id="3" name="コンテンツ プレースホルダー 2">
            <a:extLst>
              <a:ext uri="{FF2B5EF4-FFF2-40B4-BE49-F238E27FC236}">
                <a16:creationId xmlns:a16="http://schemas.microsoft.com/office/drawing/2014/main" id="{8A8AE6F5-7F4E-D781-D5DF-614DF46719BC}"/>
              </a:ext>
            </a:extLst>
          </p:cNvPr>
          <p:cNvSpPr>
            <a:spLocks noGrp="1"/>
          </p:cNvSpPr>
          <p:nvPr>
            <p:ph idx="1"/>
          </p:nvPr>
        </p:nvSpPr>
        <p:spPr/>
        <p:txBody>
          <a:bodyPr/>
          <a:lstStyle/>
          <a:p>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資質ではなく、リーダーシップ・スタイルの違いを検証した研究</a:t>
            </a:r>
            <a:endParaRPr lang="en-US"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「民主的（</a:t>
            </a:r>
            <a:r>
              <a:rPr lang="en-US"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democratic</a:t>
            </a:r>
            <a:r>
              <a:rPr lang="ja-JP"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）」、「専制的（</a:t>
            </a:r>
            <a:r>
              <a:rPr lang="en-US"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authoritarian</a:t>
            </a:r>
            <a:r>
              <a:rPr lang="ja-JP"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）」、「自由放任的（</a:t>
            </a:r>
            <a:r>
              <a:rPr lang="en-US"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laissez-faire</a:t>
            </a:r>
            <a:r>
              <a:rPr lang="ja-JP"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）」という</a:t>
            </a:r>
            <a:r>
              <a:rPr lang="en-US" altLang="ja-JP" sz="2800" dirty="0">
                <a:effectLst/>
                <a:latin typeface="Times New Roman" panose="02020603050405020304" pitchFamily="18" charset="0"/>
                <a:ea typeface="UD デジタル 教科書体 N-R" panose="02020400000000000000" pitchFamily="17" charset="-128"/>
              </a:rPr>
              <a:t>3</a:t>
            </a:r>
            <a:r>
              <a:rPr lang="ja-JP"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つのリーダーシップ・スタイルが集団や個人にどのような影響を及ぼすのか</a:t>
            </a:r>
            <a:r>
              <a:rPr lang="ja-JP" altLang="en-US"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を検証した</a:t>
            </a:r>
            <a:endParaRPr lang="en-US"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kumimoji="1"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rPr>
              <a:t>10</a:t>
            </a:r>
            <a:r>
              <a:rPr kumimoji="1"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歳の子供を対象として、レクリエーション活動におけるリーダーのリーダーシップ・スタイルを比較する実験を実施</a:t>
            </a:r>
          </a:p>
        </p:txBody>
      </p:sp>
    </p:spTree>
    <p:extLst>
      <p:ext uri="{BB962C8B-B14F-4D97-AF65-F5344CB8AC3E}">
        <p14:creationId xmlns:p14="http://schemas.microsoft.com/office/powerpoint/2010/main" val="1844956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05B8171-C527-800D-8F2E-699BEE382F0E}"/>
              </a:ext>
            </a:extLst>
          </p:cNvPr>
          <p:cNvSpPr>
            <a:spLocks noGrp="1"/>
          </p:cNvSpPr>
          <p:nvPr>
            <p:ph type="title"/>
          </p:nvPr>
        </p:nvSpPr>
        <p:spPr>
          <a:xfrm>
            <a:off x="609599" y="631372"/>
            <a:ext cx="10972801" cy="870857"/>
          </a:xfrm>
        </p:spPr>
        <p:txBody>
          <a:bodyPr/>
          <a:lstStyle/>
          <a:p>
            <a:r>
              <a:rPr kumimoji="1" lang="ja-JP" altLang="en-US" dirty="0">
                <a:latin typeface="UD デジタル 教科書体 N-B" panose="02020700000000000000" pitchFamily="17" charset="-128"/>
                <a:ea typeface="UD デジタル 教科書体 N-B" panose="02020700000000000000" pitchFamily="17" charset="-128"/>
              </a:rPr>
              <a:t>リーダーシップ・スタイルの対比</a:t>
            </a:r>
          </a:p>
        </p:txBody>
      </p:sp>
      <p:graphicFrame>
        <p:nvGraphicFramePr>
          <p:cNvPr id="3" name="表 2">
            <a:extLst>
              <a:ext uri="{FF2B5EF4-FFF2-40B4-BE49-F238E27FC236}">
                <a16:creationId xmlns:a16="http://schemas.microsoft.com/office/drawing/2014/main" id="{DBD6A7CD-B96A-EE09-DBC5-E021CCEE3221}"/>
              </a:ext>
            </a:extLst>
          </p:cNvPr>
          <p:cNvGraphicFramePr>
            <a:graphicFrameLocks noGrp="1"/>
          </p:cNvGraphicFramePr>
          <p:nvPr/>
        </p:nvGraphicFramePr>
        <p:xfrm>
          <a:off x="141515" y="1621971"/>
          <a:ext cx="11941629" cy="5105399"/>
        </p:xfrm>
        <a:graphic>
          <a:graphicData uri="http://schemas.openxmlformats.org/drawingml/2006/table">
            <a:tbl>
              <a:tblPr>
                <a:tableStyleId>{5940675A-B579-460E-94D1-54222C63F5DA}</a:tableStyleId>
              </a:tblPr>
              <a:tblGrid>
                <a:gridCol w="3979629">
                  <a:extLst>
                    <a:ext uri="{9D8B030D-6E8A-4147-A177-3AD203B41FA5}">
                      <a16:colId xmlns:a16="http://schemas.microsoft.com/office/drawing/2014/main" val="3239646024"/>
                    </a:ext>
                  </a:extLst>
                </a:gridCol>
                <a:gridCol w="3981000">
                  <a:extLst>
                    <a:ext uri="{9D8B030D-6E8A-4147-A177-3AD203B41FA5}">
                      <a16:colId xmlns:a16="http://schemas.microsoft.com/office/drawing/2014/main" val="2645208645"/>
                    </a:ext>
                  </a:extLst>
                </a:gridCol>
                <a:gridCol w="3981000">
                  <a:extLst>
                    <a:ext uri="{9D8B030D-6E8A-4147-A177-3AD203B41FA5}">
                      <a16:colId xmlns:a16="http://schemas.microsoft.com/office/drawing/2014/main" val="1569854473"/>
                    </a:ext>
                  </a:extLst>
                </a:gridCol>
              </a:tblGrid>
              <a:tr h="510540">
                <a:tc>
                  <a:txBody>
                    <a:bodyPr/>
                    <a:lstStyle/>
                    <a:p>
                      <a:pPr algn="just">
                        <a:buNone/>
                      </a:pPr>
                      <a:r>
                        <a:rPr lang="ja-JP" sz="16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専制的</a:t>
                      </a:r>
                      <a:endParaRPr lang="ja-JP" sz="24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2865" marR="62865" marT="0" marB="0"/>
                </a:tc>
                <a:tc>
                  <a:txBody>
                    <a:bodyPr/>
                    <a:lstStyle/>
                    <a:p>
                      <a:pPr algn="just">
                        <a:buNone/>
                      </a:pPr>
                      <a:r>
                        <a:rPr lang="ja-JP" sz="16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民主的</a:t>
                      </a:r>
                      <a:endParaRPr lang="ja-JP" sz="2400" kern="10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2865" marR="62865" marT="0" marB="0"/>
                </a:tc>
                <a:tc>
                  <a:txBody>
                    <a:bodyPr/>
                    <a:lstStyle/>
                    <a:p>
                      <a:pPr algn="just">
                        <a:buNone/>
                      </a:pPr>
                      <a:r>
                        <a:rPr lang="ja-JP" sz="16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自由放任的</a:t>
                      </a:r>
                      <a:endParaRPr lang="ja-JP" sz="2400" kern="10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2865" marR="62865" marT="0" marB="0"/>
                </a:tc>
                <a:extLst>
                  <a:ext uri="{0D108BD9-81ED-4DB2-BD59-A6C34878D82A}">
                    <a16:rowId xmlns:a16="http://schemas.microsoft.com/office/drawing/2014/main" val="1780238594"/>
                  </a:ext>
                </a:extLst>
              </a:tr>
              <a:tr h="1021081">
                <a:tc>
                  <a:txBody>
                    <a:bodyPr/>
                    <a:lstStyle/>
                    <a:p>
                      <a:pPr algn="just">
                        <a:buNone/>
                      </a:pPr>
                      <a:r>
                        <a:rPr lang="ja-JP" sz="16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全ての方針は、リーダーによって決定される。</a:t>
                      </a:r>
                      <a:endParaRPr lang="ja-JP" sz="24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2865" marR="62865" marT="0" marB="0"/>
                </a:tc>
                <a:tc>
                  <a:txBody>
                    <a:bodyPr/>
                    <a:lstStyle/>
                    <a:p>
                      <a:pPr algn="just">
                        <a:buNone/>
                      </a:pPr>
                      <a:r>
                        <a:rPr lang="ja-JP" sz="16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全ての方針は、リーダーによる激励と支援によって、集団内において議論され、決定される。</a:t>
                      </a:r>
                      <a:endParaRPr lang="ja-JP" sz="24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2865" marR="62865" marT="0" marB="0"/>
                </a:tc>
                <a:tc>
                  <a:txBody>
                    <a:bodyPr/>
                    <a:lstStyle/>
                    <a:p>
                      <a:pPr algn="just">
                        <a:buNone/>
                      </a:pPr>
                      <a:r>
                        <a:rPr lang="ja-JP" sz="16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リーダーが参加することなく、集団または個人の意向に任せる。</a:t>
                      </a:r>
                      <a:endParaRPr lang="ja-JP" sz="2400" kern="10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2865" marR="62865" marT="0" marB="0"/>
                </a:tc>
                <a:extLst>
                  <a:ext uri="{0D108BD9-81ED-4DB2-BD59-A6C34878D82A}">
                    <a16:rowId xmlns:a16="http://schemas.microsoft.com/office/drawing/2014/main" val="3651278259"/>
                  </a:ext>
                </a:extLst>
              </a:tr>
              <a:tr h="1531619">
                <a:tc>
                  <a:txBody>
                    <a:bodyPr/>
                    <a:lstStyle/>
                    <a:p>
                      <a:pPr algn="just">
                        <a:buNone/>
                      </a:pPr>
                      <a:r>
                        <a:rPr lang="ja-JP" sz="16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作業方法や手順は、リーダーによってその都度、権威的に命令される。そのため作業の先の見通しが見えにくい。</a:t>
                      </a:r>
                      <a:endParaRPr lang="ja-JP" sz="2400" kern="10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2865" marR="62865" marT="0" marB="0"/>
                </a:tc>
                <a:tc>
                  <a:txBody>
                    <a:bodyPr/>
                    <a:lstStyle/>
                    <a:p>
                      <a:pPr indent="101600" algn="just">
                        <a:buNone/>
                      </a:pPr>
                      <a:r>
                        <a:rPr lang="ja-JP" sz="16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作業の見通しは、最初の議論の間に得られる。作業の全体的な手順は、提示される。アドバイスが必要なときは、リーダーは２、３通りの代替案を提示し、その中から選択させる。</a:t>
                      </a:r>
                      <a:endParaRPr lang="ja-JP" sz="24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2865" marR="62865" marT="0" marB="0"/>
                </a:tc>
                <a:tc>
                  <a:txBody>
                    <a:bodyPr/>
                    <a:lstStyle/>
                    <a:p>
                      <a:pPr algn="just">
                        <a:buNone/>
                      </a:pPr>
                      <a:r>
                        <a:rPr lang="ja-JP" sz="16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リーダーによって様々な素材が提供される。また、質問があればリーダーは答える。しかし、集団の討議には一切リーダーは参加しない。</a:t>
                      </a:r>
                      <a:endParaRPr lang="ja-JP" sz="2400" kern="10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2865" marR="62865" marT="0" marB="0"/>
                </a:tc>
                <a:extLst>
                  <a:ext uri="{0D108BD9-81ED-4DB2-BD59-A6C34878D82A}">
                    <a16:rowId xmlns:a16="http://schemas.microsoft.com/office/drawing/2014/main" val="4038487157"/>
                  </a:ext>
                </a:extLst>
              </a:tr>
              <a:tr h="510540">
                <a:tc>
                  <a:txBody>
                    <a:bodyPr/>
                    <a:lstStyle/>
                    <a:p>
                      <a:pPr algn="just">
                        <a:buNone/>
                      </a:pPr>
                      <a:r>
                        <a:rPr lang="ja-JP" sz="16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リーダーは、たいてい個々の作業に対して指導し、作業の相手も指名する。</a:t>
                      </a:r>
                      <a:endParaRPr lang="ja-JP" sz="2400" kern="10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2865" marR="62865" marT="0" marB="0"/>
                </a:tc>
                <a:tc>
                  <a:txBody>
                    <a:bodyPr/>
                    <a:lstStyle/>
                    <a:p>
                      <a:pPr algn="just">
                        <a:buNone/>
                      </a:pPr>
                      <a:r>
                        <a:rPr lang="ja-JP" sz="16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作業の相手は、誰とでも自由であり、作業の分担も集団に任せる。</a:t>
                      </a:r>
                      <a:endParaRPr lang="ja-JP" sz="24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2865" marR="62865" marT="0" marB="0"/>
                </a:tc>
                <a:tc>
                  <a:txBody>
                    <a:bodyPr/>
                    <a:lstStyle/>
                    <a:p>
                      <a:pPr algn="just">
                        <a:buNone/>
                      </a:pPr>
                      <a:r>
                        <a:rPr lang="ja-JP" sz="16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リーダーは、全く作業には参加しない。</a:t>
                      </a:r>
                      <a:endParaRPr lang="ja-JP" sz="24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2865" marR="62865" marT="0" marB="0"/>
                </a:tc>
                <a:extLst>
                  <a:ext uri="{0D108BD9-81ED-4DB2-BD59-A6C34878D82A}">
                    <a16:rowId xmlns:a16="http://schemas.microsoft.com/office/drawing/2014/main" val="3079555224"/>
                  </a:ext>
                </a:extLst>
              </a:tr>
              <a:tr h="1531619">
                <a:tc>
                  <a:txBody>
                    <a:bodyPr/>
                    <a:lstStyle/>
                    <a:p>
                      <a:pPr algn="just">
                        <a:buNone/>
                      </a:pPr>
                      <a:r>
                        <a:rPr lang="ja-JP" sz="1600" kern="100">
                          <a:effectLst/>
                          <a:latin typeface="Times New Roman" panose="02020603050405020304" pitchFamily="18" charset="0"/>
                          <a:ea typeface="UD デジタル 教科書体 N-R" panose="02020400000000000000" pitchFamily="17" charset="-128"/>
                          <a:cs typeface="Times New Roman" panose="02020603050405020304" pitchFamily="18" charset="0"/>
                        </a:rPr>
                        <a:t>リーダーは、それぞれのメンバーに対する賞賛と批判はリーダーの主観性に基づいている。しかし、リーダーは実演する以外は集団の活動には参加しない。</a:t>
                      </a:r>
                      <a:endParaRPr lang="ja-JP" sz="2400" kern="10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2865" marR="62865" marT="0" marB="0"/>
                </a:tc>
                <a:tc>
                  <a:txBody>
                    <a:bodyPr/>
                    <a:lstStyle/>
                    <a:p>
                      <a:pPr algn="just">
                        <a:buNone/>
                      </a:pPr>
                      <a:r>
                        <a:rPr lang="ja-JP" sz="16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リーダーは、賞賛と批判に関して客観的で現実的である。そして、リーダーは気持ちの上ではグループのメンバーであるように努めるが、作業には余り関与しないようにする。</a:t>
                      </a:r>
                      <a:endParaRPr lang="ja-JP" sz="24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2865" marR="62865" marT="0" marB="0"/>
                </a:tc>
                <a:tc>
                  <a:txBody>
                    <a:bodyPr/>
                    <a:lstStyle/>
                    <a:p>
                      <a:pPr algn="just">
                        <a:buNone/>
                      </a:pPr>
                      <a:r>
                        <a:rPr lang="ja-JP" sz="16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質問されない限り、作業への関与はほとんどしない。作業の評価に関しても行わない。</a:t>
                      </a:r>
                      <a:endParaRPr lang="ja-JP" sz="24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62865" marR="62865" marT="0" marB="0"/>
                </a:tc>
                <a:extLst>
                  <a:ext uri="{0D108BD9-81ED-4DB2-BD59-A6C34878D82A}">
                    <a16:rowId xmlns:a16="http://schemas.microsoft.com/office/drawing/2014/main" val="3248068021"/>
                  </a:ext>
                </a:extLst>
              </a:tr>
            </a:tbl>
          </a:graphicData>
        </a:graphic>
      </p:graphicFrame>
    </p:spTree>
    <p:extLst>
      <p:ext uri="{BB962C8B-B14F-4D97-AF65-F5344CB8AC3E}">
        <p14:creationId xmlns:p14="http://schemas.microsoft.com/office/powerpoint/2010/main" val="596906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2B918E98-7E98-67A1-0A8B-584F6B99ECB9}"/>
              </a:ext>
            </a:extLst>
          </p:cNvPr>
          <p:cNvSpPr>
            <a:spLocks noGrp="1"/>
          </p:cNvSpPr>
          <p:nvPr>
            <p:ph type="title"/>
          </p:nvPr>
        </p:nvSpPr>
        <p:spPr>
          <a:xfrm>
            <a:off x="609600" y="642257"/>
            <a:ext cx="10972801" cy="1066800"/>
          </a:xfrm>
        </p:spPr>
        <p:txBody>
          <a:bodyPr/>
          <a:lstStyle/>
          <a:p>
            <a:r>
              <a:rPr lang="ja-JP" altLang="en-US" dirty="0">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実験結果と結論</a:t>
            </a:r>
          </a:p>
        </p:txBody>
      </p:sp>
      <p:sp>
        <p:nvSpPr>
          <p:cNvPr id="4" name="コンテンツ プレースホルダー 3">
            <a:extLst>
              <a:ext uri="{FF2B5EF4-FFF2-40B4-BE49-F238E27FC236}">
                <a16:creationId xmlns:a16="http://schemas.microsoft.com/office/drawing/2014/main" id="{D5757BD2-0409-A052-FD41-CF10EAF9D2D0}"/>
              </a:ext>
            </a:extLst>
          </p:cNvPr>
          <p:cNvSpPr>
            <a:spLocks noGrp="1"/>
          </p:cNvSpPr>
          <p:nvPr>
            <p:ph idx="1"/>
          </p:nvPr>
        </p:nvSpPr>
        <p:spPr>
          <a:xfrm>
            <a:off x="609600" y="1709057"/>
            <a:ext cx="10972801" cy="4865479"/>
          </a:xfrm>
        </p:spPr>
        <p:txBody>
          <a:bodyPr>
            <a:normAutofit/>
          </a:bodyPr>
          <a:lstStyle/>
          <a:p>
            <a:r>
              <a:rPr lang="ja-JP"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「民主的リーダーシップ」をとるよりも「専制的リーダーシップ」をとる場合に、子供達はリーダー役に対して敵意を表し、攻撃性を示</a:t>
            </a:r>
            <a:r>
              <a:rPr lang="ja-JP" altLang="en-US"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した</a:t>
            </a:r>
            <a:endParaRPr lang="en-US"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en-US" altLang="ja-JP" sz="2800" dirty="0">
                <a:effectLst/>
                <a:latin typeface="Times New Roman" panose="02020603050405020304" pitchFamily="18" charset="0"/>
                <a:ea typeface="UD デジタル 教科書体 N-R" panose="02020400000000000000" pitchFamily="17" charset="-128"/>
              </a:rPr>
              <a:t>20</a:t>
            </a:r>
            <a:r>
              <a:rPr lang="ja-JP"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名中</a:t>
            </a:r>
            <a:r>
              <a:rPr lang="en-US" altLang="ja-JP" sz="2800" dirty="0">
                <a:effectLst/>
                <a:latin typeface="Times New Roman" panose="02020603050405020304" pitchFamily="18" charset="0"/>
                <a:ea typeface="UD デジタル 教科書体 N-R" panose="02020400000000000000" pitchFamily="17" charset="-128"/>
              </a:rPr>
              <a:t>19</a:t>
            </a:r>
            <a:r>
              <a:rPr lang="ja-JP"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名の子供が民主的なリーダーがいいと答え</a:t>
            </a:r>
            <a:r>
              <a:rPr lang="ja-JP" altLang="en-US"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た</a:t>
            </a:r>
            <a:endParaRPr lang="en-US"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リーダーシップ・スタイルの違いによって、フォロワーに及ぼす影響が異なる</a:t>
            </a:r>
            <a:endParaRPr lang="en-US" altLang="ja-JP" sz="54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行動の違いからリーダーシップが現象として生成することが、明らかになった</a:t>
            </a:r>
            <a:endParaRPr lang="ja-JP" altLang="en-US" sz="4000" dirty="0"/>
          </a:p>
        </p:txBody>
      </p:sp>
    </p:spTree>
    <p:extLst>
      <p:ext uri="{BB962C8B-B14F-4D97-AF65-F5344CB8AC3E}">
        <p14:creationId xmlns:p14="http://schemas.microsoft.com/office/powerpoint/2010/main" val="728231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a:extLst>
              <a:ext uri="{FF2B5EF4-FFF2-40B4-BE49-F238E27FC236}">
                <a16:creationId xmlns:a16="http://schemas.microsoft.com/office/drawing/2014/main" id="{53861410-7090-2F15-D8CE-437B63FE10D7}"/>
              </a:ext>
            </a:extLst>
          </p:cNvPr>
          <p:cNvSpPr>
            <a:spLocks noGrp="1"/>
          </p:cNvSpPr>
          <p:nvPr>
            <p:ph type="title"/>
          </p:nvPr>
        </p:nvSpPr>
        <p:spPr>
          <a:xfrm>
            <a:off x="205655" y="609600"/>
            <a:ext cx="10463538" cy="1066800"/>
          </a:xfrm>
        </p:spPr>
        <p:txBody>
          <a:bodyPr anchor="ctr">
            <a:normAutofit/>
          </a:bodyPr>
          <a:lstStyle/>
          <a:p>
            <a:r>
              <a:rPr kumimoji="1" lang="ja-JP" altLang="en-US" sz="3600" b="0" dirty="0">
                <a:latin typeface="Times New Roman" panose="02020603050405020304" pitchFamily="18" charset="0"/>
                <a:ea typeface="UD デジタル 教科書体 NK-B" panose="02020700000000000000" pitchFamily="18" charset="-128"/>
                <a:cs typeface="Times New Roman" panose="02020603050405020304" pitchFamily="18" charset="0"/>
              </a:rPr>
              <a:t>ミシガン研究（リッカート</a:t>
            </a:r>
            <a:r>
              <a:rPr kumimoji="1" lang="en-US" altLang="ja-JP" sz="3600" b="0" dirty="0">
                <a:latin typeface="Times New Roman" panose="02020603050405020304" pitchFamily="18" charset="0"/>
                <a:ea typeface="UD デジタル 教科書体 NK-B" panose="02020700000000000000" pitchFamily="18" charset="-128"/>
                <a:cs typeface="Times New Roman" panose="02020603050405020304" pitchFamily="18" charset="0"/>
              </a:rPr>
              <a:t>,1961</a:t>
            </a:r>
            <a:r>
              <a:rPr kumimoji="1" lang="ja-JP" altLang="en-US" sz="3600" b="0" dirty="0">
                <a:latin typeface="Times New Roman" panose="02020603050405020304" pitchFamily="18" charset="0"/>
                <a:ea typeface="UD デジタル 教科書体 NK-B" panose="02020700000000000000" pitchFamily="18" charset="-128"/>
                <a:cs typeface="Times New Roman" panose="02020603050405020304" pitchFamily="18" charset="0"/>
              </a:rPr>
              <a:t>）</a:t>
            </a:r>
            <a:endParaRPr lang="ja-JP" altLang="en-US" sz="4000" dirty="0"/>
          </a:p>
        </p:txBody>
      </p:sp>
      <p:sp>
        <p:nvSpPr>
          <p:cNvPr id="8" name="コンテンツ プレースホルダー 7">
            <a:extLst>
              <a:ext uri="{FF2B5EF4-FFF2-40B4-BE49-F238E27FC236}">
                <a16:creationId xmlns:a16="http://schemas.microsoft.com/office/drawing/2014/main" id="{4974B758-C93D-4AD9-0E26-238B759FD1EB}"/>
              </a:ext>
            </a:extLst>
          </p:cNvPr>
          <p:cNvSpPr>
            <a:spLocks noGrp="1"/>
          </p:cNvSpPr>
          <p:nvPr>
            <p:ph idx="1"/>
          </p:nvPr>
        </p:nvSpPr>
        <p:spPr>
          <a:xfrm>
            <a:off x="205655" y="1915886"/>
            <a:ext cx="11986345" cy="4822371"/>
          </a:xfrm>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ja-JP" altLang="ja-JP" sz="32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ミシガン大学の社会</a:t>
            </a:r>
            <a:r>
              <a:rPr lang="ja-JP" altLang="en-US" sz="32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調査</a:t>
            </a:r>
            <a:r>
              <a:rPr lang="ja-JP" altLang="ja-JP" sz="32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研究所が、組織が成果をあげるための構造の発見、そのためのリーダーシップと経営管理の原理と方法を見出すために始まった研究</a:t>
            </a:r>
            <a:endParaRPr kumimoji="1" lang="en-US" altLang="ja-JP" sz="4400" b="0" i="0" u="none" strike="noStrike" kern="1200" cap="none" spc="0" normalizeH="0" baseline="0" noProof="0" dirty="0">
              <a:ln>
                <a:noFill/>
              </a:ln>
              <a:effectLst/>
              <a:uLnTx/>
              <a:uFillTx/>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ja-JP" altLang="ja-JP" sz="32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最も優れた部門のリーダーシップのあり方および関連する諸条件を最も貧弱な部門のものと比較して、その相違点を明らかに</a:t>
            </a:r>
            <a:r>
              <a:rPr lang="ja-JP" altLang="en-US" sz="32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した</a:t>
            </a:r>
            <a:endParaRPr lang="en-US" altLang="ja-JP" sz="4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endParaRPr lang="ja-JP" altLang="en-US" dirty="0"/>
          </a:p>
        </p:txBody>
      </p:sp>
    </p:spTree>
    <p:extLst>
      <p:ext uri="{BB962C8B-B14F-4D97-AF65-F5344CB8AC3E}">
        <p14:creationId xmlns:p14="http://schemas.microsoft.com/office/powerpoint/2010/main" val="1750213328"/>
      </p:ext>
    </p:extLst>
  </p:cSld>
  <p:clrMapOvr>
    <a:masterClrMapping/>
  </p:clrMapOvr>
  <mc:AlternateContent xmlns:mc="http://schemas.openxmlformats.org/markup-compatibility/2006" xmlns:p14="http://schemas.microsoft.com/office/powerpoint/2010/main">
    <mc:Choice Requires="p14">
      <p:transition spd="med" p14:dur="700" advTm="99579">
        <p:fade/>
      </p:transition>
    </mc:Choice>
    <mc:Fallback xmlns="">
      <p:transition spd="med" advTm="99579">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277A14-A21B-41DE-1893-BADF1623AB25}"/>
              </a:ext>
            </a:extLst>
          </p:cNvPr>
          <p:cNvSpPr>
            <a:spLocks noGrp="1"/>
          </p:cNvSpPr>
          <p:nvPr>
            <p:ph type="title"/>
          </p:nvPr>
        </p:nvSpPr>
        <p:spPr>
          <a:xfrm>
            <a:off x="119742" y="349827"/>
            <a:ext cx="11952516" cy="1066800"/>
          </a:xfrm>
        </p:spPr>
        <p:txBody>
          <a:bodyPr anchor="ctr"/>
          <a:lstStyle/>
          <a:p>
            <a:r>
              <a:rPr kumimoji="1" lang="ja-JP" altLang="en-US" sz="32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ミシガン研究の調査結果</a:t>
            </a:r>
            <a:br>
              <a:rPr kumimoji="1" lang="en-US" altLang="ja-JP" sz="32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br>
            <a:r>
              <a:rPr kumimoji="1" lang="ja-JP" altLang="en-US" sz="16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金井壽宏・高橋 潔</a:t>
            </a:r>
            <a:r>
              <a:rPr kumimoji="1" lang="en-US" altLang="ja-JP" sz="16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(2004)『</a:t>
            </a:r>
            <a:r>
              <a:rPr kumimoji="1" lang="ja-JP" altLang="en-US" sz="16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組織行動の考え方</a:t>
            </a:r>
            <a:r>
              <a:rPr kumimoji="1" lang="en-US" altLang="ja-JP" sz="16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a:t>
            </a:r>
            <a:r>
              <a:rPr kumimoji="1" lang="ja-JP" altLang="en-US" sz="16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ひとを活かし組織力を高める</a:t>
            </a:r>
            <a:r>
              <a:rPr kumimoji="1" lang="en-US" altLang="ja-JP" sz="16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9</a:t>
            </a:r>
            <a:r>
              <a:rPr kumimoji="1" lang="ja-JP" altLang="en-US" sz="16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つのキーコンセプト</a:t>
            </a:r>
            <a:r>
              <a:rPr kumimoji="1" lang="en-US" altLang="ja-JP" sz="16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a:t>
            </a:r>
            <a:r>
              <a:rPr kumimoji="1" lang="ja-JP" altLang="en-US" sz="16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東洋経済新報社</a:t>
            </a:r>
            <a:r>
              <a:rPr kumimoji="1" lang="en-US" altLang="ja-JP" sz="16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,191</a:t>
            </a:r>
            <a:r>
              <a:rPr kumimoji="1" lang="ja-JP" altLang="en-US" sz="16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頁。</a:t>
            </a:r>
            <a:endParaRPr kumimoji="1" lang="ja-JP" altLang="en-US" dirty="0"/>
          </a:p>
        </p:txBody>
      </p:sp>
      <p:graphicFrame>
        <p:nvGraphicFramePr>
          <p:cNvPr id="4" name="表 3">
            <a:extLst>
              <a:ext uri="{FF2B5EF4-FFF2-40B4-BE49-F238E27FC236}">
                <a16:creationId xmlns:a16="http://schemas.microsoft.com/office/drawing/2014/main" id="{F33CF037-F002-2E95-FE7F-C42C75C20275}"/>
              </a:ext>
            </a:extLst>
          </p:cNvPr>
          <p:cNvGraphicFramePr>
            <a:graphicFrameLocks noGrp="1"/>
          </p:cNvGraphicFramePr>
          <p:nvPr/>
        </p:nvGraphicFramePr>
        <p:xfrm>
          <a:off x="119742" y="1406947"/>
          <a:ext cx="11985172" cy="5331309"/>
        </p:xfrm>
        <a:graphic>
          <a:graphicData uri="http://schemas.openxmlformats.org/drawingml/2006/table">
            <a:tbl>
              <a:tblPr firstRow="1" bandRow="1">
                <a:tableStyleId>{B301B821-A1FF-4177-AEE7-76D212191A09}</a:tableStyleId>
              </a:tblPr>
              <a:tblGrid>
                <a:gridCol w="5992586">
                  <a:extLst>
                    <a:ext uri="{9D8B030D-6E8A-4147-A177-3AD203B41FA5}">
                      <a16:colId xmlns:a16="http://schemas.microsoft.com/office/drawing/2014/main" val="2059407967"/>
                    </a:ext>
                  </a:extLst>
                </a:gridCol>
                <a:gridCol w="5992586">
                  <a:extLst>
                    <a:ext uri="{9D8B030D-6E8A-4147-A177-3AD203B41FA5}">
                      <a16:colId xmlns:a16="http://schemas.microsoft.com/office/drawing/2014/main" val="3402222658"/>
                    </a:ext>
                  </a:extLst>
                </a:gridCol>
              </a:tblGrid>
              <a:tr h="523391">
                <a:tc>
                  <a:txBody>
                    <a:bodyPr/>
                    <a:lstStyle>
                      <a:lvl1pPr marL="0" algn="l" defTabSz="914400" rtl="0" eaLnBrk="1" latinLnBrk="0" hangingPunct="1">
                        <a:defRPr kumimoji="1" sz="1800" b="1" kern="1200">
                          <a:solidFill>
                            <a:schemeClr val="lt1"/>
                          </a:solidFill>
                          <a:latin typeface="游ゴシック" panose="020F0502020204030204"/>
                        </a:defRPr>
                      </a:lvl1pPr>
                      <a:lvl2pPr marL="457200" algn="l" defTabSz="914400" rtl="0" eaLnBrk="1" latinLnBrk="0" hangingPunct="1">
                        <a:defRPr kumimoji="1" sz="1800" b="1" kern="1200">
                          <a:solidFill>
                            <a:schemeClr val="lt1"/>
                          </a:solidFill>
                          <a:latin typeface="游ゴシック" panose="020F0502020204030204"/>
                        </a:defRPr>
                      </a:lvl2pPr>
                      <a:lvl3pPr marL="914400" algn="l" defTabSz="914400" rtl="0" eaLnBrk="1" latinLnBrk="0" hangingPunct="1">
                        <a:defRPr kumimoji="1" sz="1800" b="1" kern="1200">
                          <a:solidFill>
                            <a:schemeClr val="lt1"/>
                          </a:solidFill>
                          <a:latin typeface="游ゴシック" panose="020F0502020204030204"/>
                        </a:defRPr>
                      </a:lvl3pPr>
                      <a:lvl4pPr marL="1371600" algn="l" defTabSz="914400" rtl="0" eaLnBrk="1" latinLnBrk="0" hangingPunct="1">
                        <a:defRPr kumimoji="1" sz="1800" b="1" kern="1200">
                          <a:solidFill>
                            <a:schemeClr val="lt1"/>
                          </a:solidFill>
                          <a:latin typeface="游ゴシック" panose="020F0502020204030204"/>
                        </a:defRPr>
                      </a:lvl4pPr>
                      <a:lvl5pPr marL="1828800" algn="l" defTabSz="914400" rtl="0" eaLnBrk="1" latinLnBrk="0" hangingPunct="1">
                        <a:defRPr kumimoji="1" sz="1800" b="1" kern="1200">
                          <a:solidFill>
                            <a:schemeClr val="lt1"/>
                          </a:solidFill>
                          <a:latin typeface="游ゴシック" panose="020F0502020204030204"/>
                        </a:defRPr>
                      </a:lvl5pPr>
                      <a:lvl6pPr marL="2286000" algn="l" defTabSz="914400" rtl="0" eaLnBrk="1" latinLnBrk="0" hangingPunct="1">
                        <a:defRPr kumimoji="1" sz="1800" b="1" kern="1200">
                          <a:solidFill>
                            <a:schemeClr val="lt1"/>
                          </a:solidFill>
                          <a:latin typeface="游ゴシック" panose="020F0502020204030204"/>
                        </a:defRPr>
                      </a:lvl6pPr>
                      <a:lvl7pPr marL="2743200" algn="l" defTabSz="914400" rtl="0" eaLnBrk="1" latinLnBrk="0" hangingPunct="1">
                        <a:defRPr kumimoji="1" sz="1800" b="1" kern="1200">
                          <a:solidFill>
                            <a:schemeClr val="lt1"/>
                          </a:solidFill>
                          <a:latin typeface="游ゴシック" panose="020F0502020204030204"/>
                        </a:defRPr>
                      </a:lvl7pPr>
                      <a:lvl8pPr marL="3200400" algn="l" defTabSz="914400" rtl="0" eaLnBrk="1" latinLnBrk="0" hangingPunct="1">
                        <a:defRPr kumimoji="1" sz="1800" b="1" kern="1200">
                          <a:solidFill>
                            <a:schemeClr val="lt1"/>
                          </a:solidFill>
                          <a:latin typeface="游ゴシック" panose="020F0502020204030204"/>
                        </a:defRPr>
                      </a:lvl8pPr>
                      <a:lvl9pPr marL="3657600" algn="l" defTabSz="914400" rtl="0" eaLnBrk="1" latinLnBrk="0" hangingPunct="1">
                        <a:defRPr kumimoji="1" sz="1800" b="1" kern="1200">
                          <a:solidFill>
                            <a:schemeClr val="lt1"/>
                          </a:solidFill>
                          <a:latin typeface="游ゴシック" panose="020F0502020204030204"/>
                        </a:defRPr>
                      </a:lvl9pPr>
                    </a:lstStyle>
                    <a:p>
                      <a:pPr algn="ctr"/>
                      <a:r>
                        <a:rPr kumimoji="1" lang="ja-JP" altLang="en-US" sz="2400" dirty="0">
                          <a:solidFill>
                            <a:schemeClr val="bg1"/>
                          </a:solidFill>
                          <a:latin typeface="Times New Roman" panose="02020603050405020304" pitchFamily="18" charset="0"/>
                          <a:ea typeface="UD デジタル 教科書体 N-R" panose="02020400000000000000" pitchFamily="17" charset="-128"/>
                          <a:cs typeface="Times New Roman" panose="02020603050405020304" pitchFamily="18" charset="0"/>
                        </a:rPr>
                        <a:t>高業績部門</a:t>
                      </a:r>
                    </a:p>
                  </a:txBody>
                  <a:tcPr marL="91438" marR="91438"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kumimoji="1" sz="1800" b="1" kern="1200">
                          <a:solidFill>
                            <a:schemeClr val="lt1"/>
                          </a:solidFill>
                          <a:latin typeface="游ゴシック" panose="020F0502020204030204"/>
                        </a:defRPr>
                      </a:lvl1pPr>
                      <a:lvl2pPr marL="457200" algn="l" defTabSz="914400" rtl="0" eaLnBrk="1" latinLnBrk="0" hangingPunct="1">
                        <a:defRPr kumimoji="1" sz="1800" b="1" kern="1200">
                          <a:solidFill>
                            <a:schemeClr val="lt1"/>
                          </a:solidFill>
                          <a:latin typeface="游ゴシック" panose="020F0502020204030204"/>
                        </a:defRPr>
                      </a:lvl2pPr>
                      <a:lvl3pPr marL="914400" algn="l" defTabSz="914400" rtl="0" eaLnBrk="1" latinLnBrk="0" hangingPunct="1">
                        <a:defRPr kumimoji="1" sz="1800" b="1" kern="1200">
                          <a:solidFill>
                            <a:schemeClr val="lt1"/>
                          </a:solidFill>
                          <a:latin typeface="游ゴシック" panose="020F0502020204030204"/>
                        </a:defRPr>
                      </a:lvl3pPr>
                      <a:lvl4pPr marL="1371600" algn="l" defTabSz="914400" rtl="0" eaLnBrk="1" latinLnBrk="0" hangingPunct="1">
                        <a:defRPr kumimoji="1" sz="1800" b="1" kern="1200">
                          <a:solidFill>
                            <a:schemeClr val="lt1"/>
                          </a:solidFill>
                          <a:latin typeface="游ゴシック" panose="020F0502020204030204"/>
                        </a:defRPr>
                      </a:lvl4pPr>
                      <a:lvl5pPr marL="1828800" algn="l" defTabSz="914400" rtl="0" eaLnBrk="1" latinLnBrk="0" hangingPunct="1">
                        <a:defRPr kumimoji="1" sz="1800" b="1" kern="1200">
                          <a:solidFill>
                            <a:schemeClr val="lt1"/>
                          </a:solidFill>
                          <a:latin typeface="游ゴシック" panose="020F0502020204030204"/>
                        </a:defRPr>
                      </a:lvl5pPr>
                      <a:lvl6pPr marL="2286000" algn="l" defTabSz="914400" rtl="0" eaLnBrk="1" latinLnBrk="0" hangingPunct="1">
                        <a:defRPr kumimoji="1" sz="1800" b="1" kern="1200">
                          <a:solidFill>
                            <a:schemeClr val="lt1"/>
                          </a:solidFill>
                          <a:latin typeface="游ゴシック" panose="020F0502020204030204"/>
                        </a:defRPr>
                      </a:lvl6pPr>
                      <a:lvl7pPr marL="2743200" algn="l" defTabSz="914400" rtl="0" eaLnBrk="1" latinLnBrk="0" hangingPunct="1">
                        <a:defRPr kumimoji="1" sz="1800" b="1" kern="1200">
                          <a:solidFill>
                            <a:schemeClr val="lt1"/>
                          </a:solidFill>
                          <a:latin typeface="游ゴシック" panose="020F0502020204030204"/>
                        </a:defRPr>
                      </a:lvl7pPr>
                      <a:lvl8pPr marL="3200400" algn="l" defTabSz="914400" rtl="0" eaLnBrk="1" latinLnBrk="0" hangingPunct="1">
                        <a:defRPr kumimoji="1" sz="1800" b="1" kern="1200">
                          <a:solidFill>
                            <a:schemeClr val="lt1"/>
                          </a:solidFill>
                          <a:latin typeface="游ゴシック" panose="020F0502020204030204"/>
                        </a:defRPr>
                      </a:lvl8pPr>
                      <a:lvl9pPr marL="3657600" algn="l" defTabSz="914400" rtl="0" eaLnBrk="1" latinLnBrk="0" hangingPunct="1">
                        <a:defRPr kumimoji="1" sz="1800" b="1" kern="1200">
                          <a:solidFill>
                            <a:schemeClr val="lt1"/>
                          </a:solidFill>
                          <a:latin typeface="游ゴシック" panose="020F0502020204030204"/>
                        </a:defRPr>
                      </a:lvl9pPr>
                    </a:lstStyle>
                    <a:p>
                      <a:pPr algn="ctr"/>
                      <a:r>
                        <a:rPr kumimoji="1" lang="ja-JP" altLang="en-US" sz="2400" dirty="0">
                          <a:solidFill>
                            <a:schemeClr val="bg1"/>
                          </a:solidFill>
                          <a:latin typeface="Times New Roman" panose="02020603050405020304" pitchFamily="18" charset="0"/>
                          <a:ea typeface="UD デジタル 教科書体 N-R" panose="02020400000000000000" pitchFamily="17" charset="-128"/>
                          <a:cs typeface="Times New Roman" panose="02020603050405020304" pitchFamily="18" charset="0"/>
                        </a:rPr>
                        <a:t>低業績部門</a:t>
                      </a:r>
                    </a:p>
                  </a:txBody>
                  <a:tcPr marL="91438" marR="91438"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51823041"/>
                  </a:ext>
                </a:extLst>
              </a:tr>
              <a:tr h="3173222">
                <a:tc>
                  <a:txBody>
                    <a:bodyPr/>
                    <a:lstStyle>
                      <a:lvl1pPr marL="0" algn="l" defTabSz="914400" rtl="0" eaLnBrk="1" latinLnBrk="0" hangingPunct="1">
                        <a:defRPr kumimoji="1" sz="1800" kern="1200">
                          <a:solidFill>
                            <a:schemeClr val="dk1"/>
                          </a:solidFill>
                          <a:latin typeface="游ゴシック" panose="020F0502020204030204"/>
                        </a:defRPr>
                      </a:lvl1pPr>
                      <a:lvl2pPr marL="457200" algn="l" defTabSz="914400" rtl="0" eaLnBrk="1" latinLnBrk="0" hangingPunct="1">
                        <a:defRPr kumimoji="1" sz="1800" kern="1200">
                          <a:solidFill>
                            <a:schemeClr val="dk1"/>
                          </a:solidFill>
                          <a:latin typeface="游ゴシック" panose="020F0502020204030204"/>
                        </a:defRPr>
                      </a:lvl2pPr>
                      <a:lvl3pPr marL="914400" algn="l" defTabSz="914400" rtl="0" eaLnBrk="1" latinLnBrk="0" hangingPunct="1">
                        <a:defRPr kumimoji="1" sz="1800" kern="1200">
                          <a:solidFill>
                            <a:schemeClr val="dk1"/>
                          </a:solidFill>
                          <a:latin typeface="游ゴシック" panose="020F0502020204030204"/>
                        </a:defRPr>
                      </a:lvl3pPr>
                      <a:lvl4pPr marL="1371600" algn="l" defTabSz="914400" rtl="0" eaLnBrk="1" latinLnBrk="0" hangingPunct="1">
                        <a:defRPr kumimoji="1" sz="1800" kern="1200">
                          <a:solidFill>
                            <a:schemeClr val="dk1"/>
                          </a:solidFill>
                          <a:latin typeface="游ゴシック" panose="020F0502020204030204"/>
                        </a:defRPr>
                      </a:lvl4pPr>
                      <a:lvl5pPr marL="1828800" algn="l" defTabSz="914400" rtl="0" eaLnBrk="1" latinLnBrk="0" hangingPunct="1">
                        <a:defRPr kumimoji="1" sz="1800" kern="1200">
                          <a:solidFill>
                            <a:schemeClr val="dk1"/>
                          </a:solidFill>
                          <a:latin typeface="游ゴシック" panose="020F0502020204030204"/>
                        </a:defRPr>
                      </a:lvl5pPr>
                      <a:lvl6pPr marL="2286000" algn="l" defTabSz="914400" rtl="0" eaLnBrk="1" latinLnBrk="0" hangingPunct="1">
                        <a:defRPr kumimoji="1" sz="1800" kern="1200">
                          <a:solidFill>
                            <a:schemeClr val="dk1"/>
                          </a:solidFill>
                          <a:latin typeface="游ゴシック" panose="020F0502020204030204"/>
                        </a:defRPr>
                      </a:lvl6pPr>
                      <a:lvl7pPr marL="2743200" algn="l" defTabSz="914400" rtl="0" eaLnBrk="1" latinLnBrk="0" hangingPunct="1">
                        <a:defRPr kumimoji="1" sz="1800" kern="1200">
                          <a:solidFill>
                            <a:schemeClr val="dk1"/>
                          </a:solidFill>
                          <a:latin typeface="游ゴシック" panose="020F0502020204030204"/>
                        </a:defRPr>
                      </a:lvl7pPr>
                      <a:lvl8pPr marL="3200400" algn="l" defTabSz="914400" rtl="0" eaLnBrk="1" latinLnBrk="0" hangingPunct="1">
                        <a:defRPr kumimoji="1" sz="1800" kern="1200">
                          <a:solidFill>
                            <a:schemeClr val="dk1"/>
                          </a:solidFill>
                          <a:latin typeface="游ゴシック" panose="020F0502020204030204"/>
                        </a:defRPr>
                      </a:lvl8pPr>
                      <a:lvl9pPr marL="3657600" algn="l" defTabSz="914400" rtl="0" eaLnBrk="1" latinLnBrk="0" hangingPunct="1">
                        <a:defRPr kumimoji="1" sz="1800" kern="1200">
                          <a:solidFill>
                            <a:schemeClr val="dk1"/>
                          </a:solidFill>
                          <a:latin typeface="游ゴシック" panose="020F0502020204030204"/>
                        </a:defRPr>
                      </a:lvl9pPr>
                    </a:lstStyle>
                    <a:p>
                      <a:r>
                        <a:rPr kumimoji="1" lang="ja-JP" altLang="en-US" sz="2000" dirty="0">
                          <a:latin typeface="Times New Roman" panose="02020603050405020304" pitchFamily="18" charset="0"/>
                          <a:ea typeface="UD デジタル 教科書体 N-R" panose="02020400000000000000" pitchFamily="17" charset="-128"/>
                          <a:cs typeface="Times New Roman" panose="02020603050405020304" pitchFamily="18" charset="0"/>
                        </a:rPr>
                        <a:t>リーダーの行動</a:t>
                      </a:r>
                      <a:endParaRPr kumimoji="1" lang="en-US" altLang="ja-JP" sz="20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285750" indent="-285750">
                        <a:buFont typeface="Arial" panose="020B0604020202020204" pitchFamily="34" charset="0"/>
                        <a:buChar char="•"/>
                      </a:pPr>
                      <a:r>
                        <a:rPr kumimoji="1" lang="ja-JP" altLang="en-US" sz="2000" dirty="0">
                          <a:latin typeface="Times New Roman" panose="02020603050405020304" pitchFamily="18" charset="0"/>
                          <a:ea typeface="UD デジタル 教科書体 N-R" panose="02020400000000000000" pitchFamily="17" charset="-128"/>
                          <a:cs typeface="Times New Roman" panose="02020603050405020304" pitchFamily="18" charset="0"/>
                        </a:rPr>
                        <a:t>従業員中心の監督</a:t>
                      </a:r>
                      <a:endParaRPr kumimoji="1" lang="en-US" altLang="ja-JP" sz="20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285750" indent="-285750">
                        <a:buFont typeface="Arial" panose="020B0604020202020204" pitchFamily="34" charset="0"/>
                        <a:buChar char="•"/>
                      </a:pPr>
                      <a:r>
                        <a:rPr kumimoji="1" lang="ja-JP" altLang="en-US" sz="2000" dirty="0">
                          <a:latin typeface="Times New Roman" panose="02020603050405020304" pitchFamily="18" charset="0"/>
                          <a:ea typeface="UD デジタル 教科書体 N-R" panose="02020400000000000000" pitchFamily="17" charset="-128"/>
                          <a:cs typeface="Times New Roman" panose="02020603050405020304" pitchFamily="18" charset="0"/>
                        </a:rPr>
                        <a:t>全般的でおおらかな監督</a:t>
                      </a:r>
                      <a:endParaRPr kumimoji="1" lang="en-US" altLang="ja-JP" sz="20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285750" indent="-285750">
                        <a:buFont typeface="Arial" panose="020B0604020202020204" pitchFamily="34" charset="0"/>
                        <a:buChar char="•"/>
                      </a:pPr>
                      <a:r>
                        <a:rPr kumimoji="1" lang="ja-JP" altLang="en-US" sz="2000" dirty="0">
                          <a:latin typeface="Times New Roman" panose="02020603050405020304" pitchFamily="18" charset="0"/>
                          <a:ea typeface="UD デジタル 教科書体 N-R" panose="02020400000000000000" pitchFamily="17" charset="-128"/>
                          <a:cs typeface="Times New Roman" panose="02020603050405020304" pitchFamily="18" charset="0"/>
                        </a:rPr>
                        <a:t>部下の失敗、誤りを学習の機会として活かすために支援する行動</a:t>
                      </a:r>
                      <a:endParaRPr kumimoji="1" lang="en-US" altLang="ja-JP" sz="20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285750" indent="-285750">
                        <a:buFont typeface="Arial" panose="020B0604020202020204" pitchFamily="34" charset="0"/>
                        <a:buChar char="•"/>
                      </a:pPr>
                      <a:r>
                        <a:rPr kumimoji="1" lang="ja-JP" altLang="en-US" sz="2000" dirty="0">
                          <a:latin typeface="Times New Roman" panose="02020603050405020304" pitchFamily="18" charset="0"/>
                          <a:ea typeface="UD デジタル 教科書体 N-R" panose="02020400000000000000" pitchFamily="17" charset="-128"/>
                          <a:cs typeface="Times New Roman" panose="02020603050405020304" pitchFamily="18" charset="0"/>
                        </a:rPr>
                        <a:t>部下のやっている仕事を自分もするというよりも、監督の役割に専念</a:t>
                      </a:r>
                      <a:endParaRPr kumimoji="1" lang="en-US" altLang="ja-JP" sz="20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endParaRPr kumimoji="1" lang="ja-JP" altLang="en-US" sz="20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91438" marR="91438"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kumimoji="1" sz="1800" kern="1200">
                          <a:solidFill>
                            <a:schemeClr val="dk1"/>
                          </a:solidFill>
                          <a:latin typeface="游ゴシック" panose="020F0502020204030204"/>
                        </a:defRPr>
                      </a:lvl1pPr>
                      <a:lvl2pPr marL="457200" algn="l" defTabSz="914400" rtl="0" eaLnBrk="1" latinLnBrk="0" hangingPunct="1">
                        <a:defRPr kumimoji="1" sz="1800" kern="1200">
                          <a:solidFill>
                            <a:schemeClr val="dk1"/>
                          </a:solidFill>
                          <a:latin typeface="游ゴシック" panose="020F0502020204030204"/>
                        </a:defRPr>
                      </a:lvl2pPr>
                      <a:lvl3pPr marL="914400" algn="l" defTabSz="914400" rtl="0" eaLnBrk="1" latinLnBrk="0" hangingPunct="1">
                        <a:defRPr kumimoji="1" sz="1800" kern="1200">
                          <a:solidFill>
                            <a:schemeClr val="dk1"/>
                          </a:solidFill>
                          <a:latin typeface="游ゴシック" panose="020F0502020204030204"/>
                        </a:defRPr>
                      </a:lvl3pPr>
                      <a:lvl4pPr marL="1371600" algn="l" defTabSz="914400" rtl="0" eaLnBrk="1" latinLnBrk="0" hangingPunct="1">
                        <a:defRPr kumimoji="1" sz="1800" kern="1200">
                          <a:solidFill>
                            <a:schemeClr val="dk1"/>
                          </a:solidFill>
                          <a:latin typeface="游ゴシック" panose="020F0502020204030204"/>
                        </a:defRPr>
                      </a:lvl4pPr>
                      <a:lvl5pPr marL="1828800" algn="l" defTabSz="914400" rtl="0" eaLnBrk="1" latinLnBrk="0" hangingPunct="1">
                        <a:defRPr kumimoji="1" sz="1800" kern="1200">
                          <a:solidFill>
                            <a:schemeClr val="dk1"/>
                          </a:solidFill>
                          <a:latin typeface="游ゴシック" panose="020F0502020204030204"/>
                        </a:defRPr>
                      </a:lvl5pPr>
                      <a:lvl6pPr marL="2286000" algn="l" defTabSz="914400" rtl="0" eaLnBrk="1" latinLnBrk="0" hangingPunct="1">
                        <a:defRPr kumimoji="1" sz="1800" kern="1200">
                          <a:solidFill>
                            <a:schemeClr val="dk1"/>
                          </a:solidFill>
                          <a:latin typeface="游ゴシック" panose="020F0502020204030204"/>
                        </a:defRPr>
                      </a:lvl6pPr>
                      <a:lvl7pPr marL="2743200" algn="l" defTabSz="914400" rtl="0" eaLnBrk="1" latinLnBrk="0" hangingPunct="1">
                        <a:defRPr kumimoji="1" sz="1800" kern="1200">
                          <a:solidFill>
                            <a:schemeClr val="dk1"/>
                          </a:solidFill>
                          <a:latin typeface="游ゴシック" panose="020F0502020204030204"/>
                        </a:defRPr>
                      </a:lvl7pPr>
                      <a:lvl8pPr marL="3200400" algn="l" defTabSz="914400" rtl="0" eaLnBrk="1" latinLnBrk="0" hangingPunct="1">
                        <a:defRPr kumimoji="1" sz="1800" kern="1200">
                          <a:solidFill>
                            <a:schemeClr val="dk1"/>
                          </a:solidFill>
                          <a:latin typeface="游ゴシック" panose="020F0502020204030204"/>
                        </a:defRPr>
                      </a:lvl8pPr>
                      <a:lvl9pPr marL="3657600" algn="l" defTabSz="914400" rtl="0" eaLnBrk="1" latinLnBrk="0" hangingPunct="1">
                        <a:defRPr kumimoji="1" sz="1800" kern="1200">
                          <a:solidFill>
                            <a:schemeClr val="dk1"/>
                          </a:solidFill>
                          <a:latin typeface="游ゴシック" panose="020F0502020204030204"/>
                        </a:defRPr>
                      </a:lvl9pPr>
                    </a:lstStyle>
                    <a:p>
                      <a:r>
                        <a:rPr kumimoji="1" lang="ja-JP" altLang="en-US" sz="2000" dirty="0">
                          <a:latin typeface="Times New Roman" panose="02020603050405020304" pitchFamily="18" charset="0"/>
                          <a:ea typeface="UD デジタル 教科書体 N-R" panose="02020400000000000000" pitchFamily="17" charset="-128"/>
                          <a:cs typeface="Times New Roman" panose="02020603050405020304" pitchFamily="18" charset="0"/>
                        </a:rPr>
                        <a:t>リーダーの行動</a:t>
                      </a:r>
                      <a:endParaRPr kumimoji="1" lang="en-US" altLang="ja-JP" sz="20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285750" indent="-285750">
                        <a:buFont typeface="Arial" panose="020B0604020202020204" pitchFamily="34" charset="0"/>
                        <a:buChar char="•"/>
                      </a:pPr>
                      <a:r>
                        <a:rPr kumimoji="1" lang="ja-JP" altLang="en-US" sz="2000" dirty="0">
                          <a:latin typeface="Times New Roman" panose="02020603050405020304" pitchFamily="18" charset="0"/>
                          <a:ea typeface="UD デジタル 教科書体 N-R" panose="02020400000000000000" pitchFamily="17" charset="-128"/>
                          <a:cs typeface="Times New Roman" panose="02020603050405020304" pitchFamily="18" charset="0"/>
                        </a:rPr>
                        <a:t>職務</a:t>
                      </a:r>
                      <a:r>
                        <a:rPr kumimoji="1" lang="en-US" altLang="ja-JP" sz="20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kumimoji="1" lang="ja-JP" altLang="en-US" sz="2000" dirty="0">
                          <a:latin typeface="Times New Roman" panose="02020603050405020304" pitchFamily="18" charset="0"/>
                          <a:ea typeface="UD デジタル 教科書体 N-R" panose="02020400000000000000" pitchFamily="17" charset="-128"/>
                          <a:cs typeface="Times New Roman" panose="02020603050405020304" pitchFamily="18" charset="0"/>
                        </a:rPr>
                        <a:t>仕事</a:t>
                      </a:r>
                      <a:r>
                        <a:rPr kumimoji="1" lang="en-US" altLang="ja-JP" sz="20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kumimoji="1" lang="ja-JP" altLang="en-US" sz="2000" dirty="0">
                          <a:latin typeface="Times New Roman" panose="02020603050405020304" pitchFamily="18" charset="0"/>
                          <a:ea typeface="UD デジタル 教科書体 N-R" panose="02020400000000000000" pitchFamily="17" charset="-128"/>
                          <a:cs typeface="Times New Roman" panose="02020603050405020304" pitchFamily="18" charset="0"/>
                        </a:rPr>
                        <a:t>中心の監督</a:t>
                      </a:r>
                      <a:endParaRPr kumimoji="1" lang="en-US" altLang="ja-JP" sz="20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285750" indent="-285750">
                        <a:buFont typeface="Arial" panose="020B0604020202020204" pitchFamily="34" charset="0"/>
                        <a:buChar char="•"/>
                      </a:pPr>
                      <a:r>
                        <a:rPr kumimoji="1" lang="ja-JP" altLang="en-US" sz="2000" dirty="0">
                          <a:latin typeface="Times New Roman" panose="02020603050405020304" pitchFamily="18" charset="0"/>
                          <a:ea typeface="UD デジタル 教科書体 N-R" panose="02020400000000000000" pitchFamily="17" charset="-128"/>
                          <a:cs typeface="Times New Roman" panose="02020603050405020304" pitchFamily="18" charset="0"/>
                        </a:rPr>
                        <a:t>細やかな指示をする監督</a:t>
                      </a:r>
                      <a:endParaRPr kumimoji="1" lang="en-US" altLang="ja-JP" sz="20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285750" indent="-285750">
                        <a:buFont typeface="Arial" panose="020B0604020202020204" pitchFamily="34" charset="0"/>
                        <a:buChar char="•"/>
                      </a:pPr>
                      <a:r>
                        <a:rPr kumimoji="1" lang="ja-JP" altLang="en-US" sz="2000" dirty="0">
                          <a:latin typeface="Times New Roman" panose="02020603050405020304" pitchFamily="18" charset="0"/>
                          <a:ea typeface="UD デジタル 教科書体 N-R" panose="02020400000000000000" pitchFamily="17" charset="-128"/>
                          <a:cs typeface="Times New Roman" panose="02020603050405020304" pitchFamily="18" charset="0"/>
                        </a:rPr>
                        <a:t>部下の失敗、誤りに対して批判的に処罰する行動</a:t>
                      </a:r>
                      <a:endParaRPr kumimoji="1" lang="en-US" altLang="ja-JP" sz="20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285750" indent="-285750">
                        <a:buFont typeface="Arial" panose="020B0604020202020204" pitchFamily="34" charset="0"/>
                        <a:buChar char="•"/>
                      </a:pPr>
                      <a:r>
                        <a:rPr kumimoji="1" lang="ja-JP" altLang="en-US" sz="2000" dirty="0">
                          <a:latin typeface="Times New Roman" panose="02020603050405020304" pitchFamily="18" charset="0"/>
                          <a:ea typeface="UD デジタル 教科書体 N-R" panose="02020400000000000000" pitchFamily="17" charset="-128"/>
                          <a:cs typeface="Times New Roman" panose="02020603050405020304" pitchFamily="18" charset="0"/>
                        </a:rPr>
                        <a:t>部下の仕事を自らも行っていることが多い</a:t>
                      </a:r>
                      <a:r>
                        <a:rPr kumimoji="1" lang="en-US" altLang="ja-JP" sz="20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kumimoji="1" lang="ja-JP" altLang="en-US" sz="2000" dirty="0">
                          <a:latin typeface="Times New Roman" panose="02020603050405020304" pitchFamily="18" charset="0"/>
                          <a:ea typeface="UD デジタル 教科書体 N-R" panose="02020400000000000000" pitchFamily="17" charset="-128"/>
                          <a:cs typeface="Times New Roman" panose="02020603050405020304" pitchFamily="18" charset="0"/>
                        </a:rPr>
                        <a:t>任せきれていない</a:t>
                      </a:r>
                      <a:r>
                        <a:rPr kumimoji="1" lang="en-US" altLang="ja-JP" sz="2000" dirty="0">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kumimoji="1" lang="ja-JP" altLang="en-US" sz="20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txBody>
                  <a:tcPr marL="91438" marR="91438"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66830786"/>
                  </a:ext>
                </a:extLst>
              </a:tr>
              <a:tr h="1634696">
                <a:tc>
                  <a:txBody>
                    <a:bodyPr/>
                    <a:lstStyle>
                      <a:lvl1pPr marL="0" algn="l" defTabSz="914400" rtl="0" eaLnBrk="1" latinLnBrk="0" hangingPunct="1">
                        <a:defRPr kumimoji="1" sz="1800" kern="1200">
                          <a:solidFill>
                            <a:schemeClr val="dk1"/>
                          </a:solidFill>
                          <a:latin typeface="游ゴシック" panose="020F0502020204030204"/>
                        </a:defRPr>
                      </a:lvl1pPr>
                      <a:lvl2pPr marL="457200" algn="l" defTabSz="914400" rtl="0" eaLnBrk="1" latinLnBrk="0" hangingPunct="1">
                        <a:defRPr kumimoji="1" sz="1800" kern="1200">
                          <a:solidFill>
                            <a:schemeClr val="dk1"/>
                          </a:solidFill>
                          <a:latin typeface="游ゴシック" panose="020F0502020204030204"/>
                        </a:defRPr>
                      </a:lvl2pPr>
                      <a:lvl3pPr marL="914400" algn="l" defTabSz="914400" rtl="0" eaLnBrk="1" latinLnBrk="0" hangingPunct="1">
                        <a:defRPr kumimoji="1" sz="1800" kern="1200">
                          <a:solidFill>
                            <a:schemeClr val="dk1"/>
                          </a:solidFill>
                          <a:latin typeface="游ゴシック" panose="020F0502020204030204"/>
                        </a:defRPr>
                      </a:lvl3pPr>
                      <a:lvl4pPr marL="1371600" algn="l" defTabSz="914400" rtl="0" eaLnBrk="1" latinLnBrk="0" hangingPunct="1">
                        <a:defRPr kumimoji="1" sz="1800" kern="1200">
                          <a:solidFill>
                            <a:schemeClr val="dk1"/>
                          </a:solidFill>
                          <a:latin typeface="游ゴシック" panose="020F0502020204030204"/>
                        </a:defRPr>
                      </a:lvl4pPr>
                      <a:lvl5pPr marL="1828800" algn="l" defTabSz="914400" rtl="0" eaLnBrk="1" latinLnBrk="0" hangingPunct="1">
                        <a:defRPr kumimoji="1" sz="1800" kern="1200">
                          <a:solidFill>
                            <a:schemeClr val="dk1"/>
                          </a:solidFill>
                          <a:latin typeface="游ゴシック" panose="020F0502020204030204"/>
                        </a:defRPr>
                      </a:lvl5pPr>
                      <a:lvl6pPr marL="2286000" algn="l" defTabSz="914400" rtl="0" eaLnBrk="1" latinLnBrk="0" hangingPunct="1">
                        <a:defRPr kumimoji="1" sz="1800" kern="1200">
                          <a:solidFill>
                            <a:schemeClr val="dk1"/>
                          </a:solidFill>
                          <a:latin typeface="游ゴシック" panose="020F0502020204030204"/>
                        </a:defRPr>
                      </a:lvl6pPr>
                      <a:lvl7pPr marL="2743200" algn="l" defTabSz="914400" rtl="0" eaLnBrk="1" latinLnBrk="0" hangingPunct="1">
                        <a:defRPr kumimoji="1" sz="1800" kern="1200">
                          <a:solidFill>
                            <a:schemeClr val="dk1"/>
                          </a:solidFill>
                          <a:latin typeface="游ゴシック" panose="020F0502020204030204"/>
                        </a:defRPr>
                      </a:lvl7pPr>
                      <a:lvl8pPr marL="3200400" algn="l" defTabSz="914400" rtl="0" eaLnBrk="1" latinLnBrk="0" hangingPunct="1">
                        <a:defRPr kumimoji="1" sz="1800" kern="1200">
                          <a:solidFill>
                            <a:schemeClr val="dk1"/>
                          </a:solidFill>
                          <a:latin typeface="游ゴシック" panose="020F0502020204030204"/>
                        </a:defRPr>
                      </a:lvl8pPr>
                      <a:lvl9pPr marL="3657600" algn="l" defTabSz="914400" rtl="0" eaLnBrk="1" latinLnBrk="0" hangingPunct="1">
                        <a:defRPr kumimoji="1" sz="1800" kern="1200">
                          <a:solidFill>
                            <a:schemeClr val="dk1"/>
                          </a:solidFill>
                          <a:latin typeface="游ゴシック" panose="020F0502020204030204"/>
                        </a:defRPr>
                      </a:lvl9pPr>
                    </a:lstStyle>
                    <a:p>
                      <a:r>
                        <a:rPr kumimoji="1" lang="ja-JP" altLang="en-US" sz="2000" dirty="0">
                          <a:latin typeface="Times New Roman" panose="02020603050405020304" pitchFamily="18" charset="0"/>
                          <a:ea typeface="UD デジタル 教科書体 N-R" panose="02020400000000000000" pitchFamily="17" charset="-128"/>
                          <a:cs typeface="Times New Roman" panose="02020603050405020304" pitchFamily="18" charset="0"/>
                        </a:rPr>
                        <a:t>部下の感情・態度</a:t>
                      </a:r>
                      <a:endParaRPr kumimoji="1" lang="en-US" altLang="ja-JP" sz="20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285750" indent="-285750">
                        <a:buFont typeface="Arial" panose="020B0604020202020204" pitchFamily="34" charset="0"/>
                        <a:buChar char="•"/>
                      </a:pPr>
                      <a:r>
                        <a:rPr kumimoji="1" lang="ja-JP" altLang="en-US" sz="2000" dirty="0">
                          <a:latin typeface="Times New Roman" panose="02020603050405020304" pitchFamily="18" charset="0"/>
                          <a:ea typeface="UD デジタル 教科書体 N-R" panose="02020400000000000000" pitchFamily="17" charset="-128"/>
                          <a:cs typeface="Times New Roman" panose="02020603050405020304" pitchFamily="18" charset="0"/>
                        </a:rPr>
                        <a:t>仕事達成のためにリーダーがはっぱをかけてもそれを不当と感じない</a:t>
                      </a:r>
                    </a:p>
                  </a:txBody>
                  <a:tcPr marL="91438" marR="91438"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kumimoji="1" sz="1800" kern="1200">
                          <a:solidFill>
                            <a:schemeClr val="dk1"/>
                          </a:solidFill>
                          <a:latin typeface="游ゴシック" panose="020F0502020204030204"/>
                        </a:defRPr>
                      </a:lvl1pPr>
                      <a:lvl2pPr marL="457200" algn="l" defTabSz="914400" rtl="0" eaLnBrk="1" latinLnBrk="0" hangingPunct="1">
                        <a:defRPr kumimoji="1" sz="1800" kern="1200">
                          <a:solidFill>
                            <a:schemeClr val="dk1"/>
                          </a:solidFill>
                          <a:latin typeface="游ゴシック" panose="020F0502020204030204"/>
                        </a:defRPr>
                      </a:lvl2pPr>
                      <a:lvl3pPr marL="914400" algn="l" defTabSz="914400" rtl="0" eaLnBrk="1" latinLnBrk="0" hangingPunct="1">
                        <a:defRPr kumimoji="1" sz="1800" kern="1200">
                          <a:solidFill>
                            <a:schemeClr val="dk1"/>
                          </a:solidFill>
                          <a:latin typeface="游ゴシック" panose="020F0502020204030204"/>
                        </a:defRPr>
                      </a:lvl3pPr>
                      <a:lvl4pPr marL="1371600" algn="l" defTabSz="914400" rtl="0" eaLnBrk="1" latinLnBrk="0" hangingPunct="1">
                        <a:defRPr kumimoji="1" sz="1800" kern="1200">
                          <a:solidFill>
                            <a:schemeClr val="dk1"/>
                          </a:solidFill>
                          <a:latin typeface="游ゴシック" panose="020F0502020204030204"/>
                        </a:defRPr>
                      </a:lvl4pPr>
                      <a:lvl5pPr marL="1828800" algn="l" defTabSz="914400" rtl="0" eaLnBrk="1" latinLnBrk="0" hangingPunct="1">
                        <a:defRPr kumimoji="1" sz="1800" kern="1200">
                          <a:solidFill>
                            <a:schemeClr val="dk1"/>
                          </a:solidFill>
                          <a:latin typeface="游ゴシック" panose="020F0502020204030204"/>
                        </a:defRPr>
                      </a:lvl5pPr>
                      <a:lvl6pPr marL="2286000" algn="l" defTabSz="914400" rtl="0" eaLnBrk="1" latinLnBrk="0" hangingPunct="1">
                        <a:defRPr kumimoji="1" sz="1800" kern="1200">
                          <a:solidFill>
                            <a:schemeClr val="dk1"/>
                          </a:solidFill>
                          <a:latin typeface="游ゴシック" panose="020F0502020204030204"/>
                        </a:defRPr>
                      </a:lvl6pPr>
                      <a:lvl7pPr marL="2743200" algn="l" defTabSz="914400" rtl="0" eaLnBrk="1" latinLnBrk="0" hangingPunct="1">
                        <a:defRPr kumimoji="1" sz="1800" kern="1200">
                          <a:solidFill>
                            <a:schemeClr val="dk1"/>
                          </a:solidFill>
                          <a:latin typeface="游ゴシック" panose="020F0502020204030204"/>
                        </a:defRPr>
                      </a:lvl7pPr>
                      <a:lvl8pPr marL="3200400" algn="l" defTabSz="914400" rtl="0" eaLnBrk="1" latinLnBrk="0" hangingPunct="1">
                        <a:defRPr kumimoji="1" sz="1800" kern="1200">
                          <a:solidFill>
                            <a:schemeClr val="dk1"/>
                          </a:solidFill>
                          <a:latin typeface="游ゴシック" panose="020F0502020204030204"/>
                        </a:defRPr>
                      </a:lvl8pPr>
                      <a:lvl9pPr marL="3657600" algn="l" defTabSz="914400" rtl="0" eaLnBrk="1" latinLnBrk="0" hangingPunct="1">
                        <a:defRPr kumimoji="1" sz="1800" kern="1200">
                          <a:solidFill>
                            <a:schemeClr val="dk1"/>
                          </a:solidFill>
                          <a:latin typeface="游ゴシック" panose="020F0502020204030204"/>
                        </a:defRPr>
                      </a:lvl9pPr>
                    </a:lstStyle>
                    <a:p>
                      <a:r>
                        <a:rPr kumimoji="1" lang="ja-JP" altLang="en-US" sz="2000" dirty="0">
                          <a:latin typeface="Times New Roman" panose="02020603050405020304" pitchFamily="18" charset="0"/>
                          <a:ea typeface="UD デジタル 教科書体 N-R" panose="02020400000000000000" pitchFamily="17" charset="-128"/>
                          <a:cs typeface="Times New Roman" panose="02020603050405020304" pitchFamily="18" charset="0"/>
                        </a:rPr>
                        <a:t>部下の感情・態度</a:t>
                      </a:r>
                      <a:endParaRPr kumimoji="1" lang="en-US" altLang="ja-JP" sz="20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285750" indent="-285750">
                        <a:buFont typeface="Arial" panose="020B0604020202020204" pitchFamily="34" charset="0"/>
                        <a:buChar char="•"/>
                      </a:pPr>
                      <a:r>
                        <a:rPr kumimoji="1" lang="ja-JP" altLang="en-US" sz="2000" dirty="0">
                          <a:latin typeface="Times New Roman" panose="02020603050405020304" pitchFamily="18" charset="0"/>
                          <a:ea typeface="UD デジタル 教科書体 N-R" panose="02020400000000000000" pitchFamily="17" charset="-128"/>
                          <a:cs typeface="Times New Roman" panose="02020603050405020304" pitchFamily="18" charset="0"/>
                        </a:rPr>
                        <a:t>仕事達成のためにリーダーが圧力をかけると、それを不当だと感じて言うことを聞かない</a:t>
                      </a:r>
                    </a:p>
                  </a:txBody>
                  <a:tcPr marL="91438" marR="91438"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55475244"/>
                  </a:ext>
                </a:extLst>
              </a:tr>
            </a:tbl>
          </a:graphicData>
        </a:graphic>
      </p:graphicFrame>
    </p:spTree>
    <p:extLst>
      <p:ext uri="{BB962C8B-B14F-4D97-AF65-F5344CB8AC3E}">
        <p14:creationId xmlns:p14="http://schemas.microsoft.com/office/powerpoint/2010/main" val="2935318319"/>
      </p:ext>
    </p:extLst>
  </p:cSld>
  <p:clrMapOvr>
    <a:masterClrMapping/>
  </p:clrMapOvr>
  <mc:AlternateContent xmlns:mc="http://schemas.openxmlformats.org/markup-compatibility/2006" xmlns:p14="http://schemas.microsoft.com/office/powerpoint/2010/main">
    <mc:Choice Requires="p14">
      <p:transition spd="med" p14:dur="700" advTm="199073">
        <p:fade/>
      </p:transition>
    </mc:Choice>
    <mc:Fallback xmlns="">
      <p:transition spd="med" advTm="199073">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5CFBA78-4241-7FDC-7E46-2552A48D2F74}"/>
              </a:ext>
            </a:extLst>
          </p:cNvPr>
          <p:cNvSpPr>
            <a:spLocks noGrp="1"/>
          </p:cNvSpPr>
          <p:nvPr>
            <p:ph type="title"/>
          </p:nvPr>
        </p:nvSpPr>
        <p:spPr>
          <a:xfrm>
            <a:off x="108857" y="696686"/>
            <a:ext cx="11952514" cy="1066800"/>
          </a:xfrm>
        </p:spPr>
        <p:txBody>
          <a:bodyPr>
            <a:normAutofit fontScale="90000"/>
          </a:bodyPr>
          <a:lstStyle/>
          <a:p>
            <a:r>
              <a:rPr lang="ja-JP" altLang="ja-JP" sz="44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「職務（仕事）中心型」</a:t>
            </a:r>
            <a:r>
              <a:rPr lang="ja-JP" altLang="en-US" sz="44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a:t>
            </a:r>
            <a:r>
              <a:rPr lang="ja-JP" altLang="ja-JP" sz="44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「従業員中心型」</a:t>
            </a:r>
            <a:br>
              <a:rPr lang="en-US" altLang="ja-JP" sz="44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br>
            <a:r>
              <a:rPr lang="ja-JP" altLang="ja-JP" sz="44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リーダーシップ行動特性</a:t>
            </a:r>
            <a:endParaRPr kumimoji="1" lang="ja-JP" altLang="en-US" sz="4400" dirty="0">
              <a:latin typeface="UD デジタル 教科書体 N-B" panose="02020700000000000000" pitchFamily="17" charset="-128"/>
              <a:ea typeface="UD デジタル 教科書体 N-B" panose="02020700000000000000" pitchFamily="17" charset="-128"/>
            </a:endParaRPr>
          </a:p>
        </p:txBody>
      </p:sp>
      <p:sp>
        <p:nvSpPr>
          <p:cNvPr id="3" name="コンテンツ プレースホルダー 2">
            <a:extLst>
              <a:ext uri="{FF2B5EF4-FFF2-40B4-BE49-F238E27FC236}">
                <a16:creationId xmlns:a16="http://schemas.microsoft.com/office/drawing/2014/main" id="{93FA9DA3-8626-8832-7BAE-9E4842E872AC}"/>
              </a:ext>
            </a:extLst>
          </p:cNvPr>
          <p:cNvSpPr>
            <a:spLocks noGrp="1"/>
          </p:cNvSpPr>
          <p:nvPr>
            <p:ph idx="1"/>
          </p:nvPr>
        </p:nvSpPr>
        <p:spPr>
          <a:xfrm>
            <a:off x="108857" y="2013857"/>
            <a:ext cx="11952513" cy="4560679"/>
          </a:xfrm>
        </p:spPr>
        <p:txBody>
          <a:bodyPr/>
          <a:lstStyle/>
          <a:p>
            <a:pPr marL="342900" lvl="0" indent="-342900" algn="just">
              <a:buFont typeface="Arial" panose="020B0604020202020204" pitchFamily="34" charset="0"/>
              <a:buChar char="•"/>
            </a:pPr>
            <a:r>
              <a:rPr lang="ja-JP" altLang="ja-JP" sz="2800" kern="100" dirty="0">
                <a:effectLst/>
                <a:latin typeface="UD デジタル 教科書体 N-R" panose="02020400000000000000" pitchFamily="17" charset="-128"/>
                <a:ea typeface="UD デジタル 教科書体 N-R" panose="02020400000000000000" pitchFamily="17" charset="-128"/>
                <a:cs typeface="Times New Roman" panose="02020603050405020304" pitchFamily="18" charset="0"/>
              </a:rPr>
              <a:t>「職務</a:t>
            </a:r>
            <a:r>
              <a:rPr lang="en-US" altLang="ja-JP" sz="2800" kern="100" dirty="0">
                <a:effectLst/>
                <a:latin typeface="UD デジタル 教科書体 N-R" panose="02020400000000000000" pitchFamily="17" charset="-128"/>
                <a:ea typeface="UD デジタル 教科書体 N-R" panose="02020400000000000000" pitchFamily="17" charset="-128"/>
                <a:cs typeface="Times New Roman" panose="02020603050405020304" pitchFamily="18" charset="0"/>
              </a:rPr>
              <a:t>(</a:t>
            </a:r>
            <a:r>
              <a:rPr lang="ja-JP" altLang="ja-JP" sz="2800" kern="100" dirty="0">
                <a:effectLst/>
                <a:latin typeface="UD デジタル 教科書体 N-R" panose="02020400000000000000" pitchFamily="17" charset="-128"/>
                <a:ea typeface="UD デジタル 教科書体 N-R" panose="02020400000000000000" pitchFamily="17" charset="-128"/>
                <a:cs typeface="Times New Roman" panose="02020603050405020304" pitchFamily="18" charset="0"/>
              </a:rPr>
              <a:t>仕事</a:t>
            </a:r>
            <a:r>
              <a:rPr lang="en-US" altLang="ja-JP" sz="2800" kern="100" dirty="0">
                <a:effectLst/>
                <a:latin typeface="UD デジタル 教科書体 N-R" panose="02020400000000000000" pitchFamily="17" charset="-128"/>
                <a:ea typeface="UD デジタル 教科書体 N-R" panose="02020400000000000000" pitchFamily="17" charset="-128"/>
                <a:cs typeface="Times New Roman" panose="02020603050405020304" pitchFamily="18" charset="0"/>
              </a:rPr>
              <a:t>)</a:t>
            </a:r>
            <a:r>
              <a:rPr lang="ja-JP" altLang="ja-JP" sz="2800" kern="100" dirty="0">
                <a:effectLst/>
                <a:latin typeface="UD デジタル 教科書体 N-R" panose="02020400000000000000" pitchFamily="17" charset="-128"/>
                <a:ea typeface="UD デジタル 教科書体 N-R" panose="02020400000000000000" pitchFamily="17" charset="-128"/>
                <a:cs typeface="Times New Roman" panose="02020603050405020304" pitchFamily="18" charset="0"/>
              </a:rPr>
              <a:t>中心型」：部下のテクニカルな側面を強調し、課題達成のために部下にルールや手順を守らせる。</a:t>
            </a:r>
          </a:p>
          <a:p>
            <a:pPr marL="342900" lvl="0" indent="-342900" algn="just">
              <a:buFont typeface="Arial" panose="020B0604020202020204" pitchFamily="34" charset="0"/>
              <a:buChar char="•"/>
            </a:pPr>
            <a:r>
              <a:rPr lang="ja-JP" altLang="ja-JP" sz="2800" kern="100" dirty="0">
                <a:effectLst/>
                <a:latin typeface="UD デジタル 教科書体 N-R" panose="02020400000000000000" pitchFamily="17" charset="-128"/>
                <a:ea typeface="UD デジタル 教科書体 N-R" panose="02020400000000000000" pitchFamily="17" charset="-128"/>
                <a:cs typeface="Times New Roman" panose="02020603050405020304" pitchFamily="18" charset="0"/>
              </a:rPr>
              <a:t>「従業員中心型」：部下を個人として尊重し、対人関係に配慮する。</a:t>
            </a:r>
            <a:endParaRPr lang="en-US" altLang="ja-JP" sz="2800" kern="100" dirty="0">
              <a:effectLst/>
              <a:latin typeface="UD デジタル 教科書体 N-R" panose="02020400000000000000" pitchFamily="17" charset="-128"/>
              <a:ea typeface="UD デジタル 教科書体 N-R" panose="02020400000000000000" pitchFamily="17" charset="-128"/>
              <a:cs typeface="Times New Roman" panose="02020603050405020304" pitchFamily="18" charset="0"/>
            </a:endParaRPr>
          </a:p>
          <a:p>
            <a:pPr marL="342900" lvl="0" indent="-342900" algn="just">
              <a:buFont typeface="Arial" panose="020B0604020202020204" pitchFamily="34" charset="0"/>
              <a:buChar char="•"/>
            </a:pPr>
            <a:r>
              <a:rPr lang="ja-JP"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「職務（仕事）中心型」よりも「従業員中心型」の方が成果をあげている</a:t>
            </a:r>
            <a:endParaRPr lang="ja-JP" altLang="ja-JP" sz="4000" kern="100" dirty="0">
              <a:effectLst/>
              <a:latin typeface="UD デジタル 教科書体 N-R" panose="02020400000000000000" pitchFamily="17" charset="-128"/>
              <a:ea typeface="UD デジタル 教科書体 N-R" panose="02020400000000000000" pitchFamily="17" charset="-128"/>
              <a:cs typeface="Times New Roman" panose="02020603050405020304" pitchFamily="18" charset="0"/>
            </a:endParaRPr>
          </a:p>
          <a:p>
            <a:endParaRPr kumimoji="1" lang="ja-JP" altLang="en-US" dirty="0"/>
          </a:p>
        </p:txBody>
      </p:sp>
    </p:spTree>
    <p:extLst>
      <p:ext uri="{BB962C8B-B14F-4D97-AF65-F5344CB8AC3E}">
        <p14:creationId xmlns:p14="http://schemas.microsoft.com/office/powerpoint/2010/main" val="2714434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998D26A-216D-9DAD-8232-C56184E6E316}"/>
              </a:ext>
            </a:extLst>
          </p:cNvPr>
          <p:cNvSpPr>
            <a:spLocks noGrp="1"/>
          </p:cNvSpPr>
          <p:nvPr>
            <p:ph type="title"/>
          </p:nvPr>
        </p:nvSpPr>
        <p:spPr>
          <a:xfrm>
            <a:off x="685800" y="674914"/>
            <a:ext cx="10972801" cy="1066800"/>
          </a:xfrm>
        </p:spPr>
        <p:txBody>
          <a:bodyPr/>
          <a:lstStyle/>
          <a:p>
            <a:r>
              <a:rPr kumimoji="1" lang="ja-JP" altLang="en-US" dirty="0">
                <a:latin typeface="Times New Roman" panose="02020603050405020304" pitchFamily="18" charset="0"/>
                <a:ea typeface="UD デジタル 教科書体 N-B" panose="02020700000000000000" pitchFamily="17" charset="-128"/>
                <a:cs typeface="Times New Roman" panose="02020603050405020304" pitchFamily="18" charset="0"/>
              </a:rPr>
              <a:t>システム</a:t>
            </a:r>
            <a:r>
              <a:rPr kumimoji="1" lang="en-US" altLang="ja-JP" dirty="0">
                <a:latin typeface="Times New Roman" panose="02020603050405020304" pitchFamily="18" charset="0"/>
                <a:ea typeface="UD デジタル 教科書体 N-B" panose="02020700000000000000" pitchFamily="17" charset="-128"/>
                <a:cs typeface="Times New Roman" panose="02020603050405020304" pitchFamily="18" charset="0"/>
              </a:rPr>
              <a:t>4</a:t>
            </a:r>
            <a:endParaRPr kumimoji="1" lang="ja-JP" altLang="en-US" dirty="0">
              <a:latin typeface="Times New Roman" panose="02020603050405020304" pitchFamily="18" charset="0"/>
              <a:ea typeface="UD デジタル 教科書体 N-B" panose="02020700000000000000" pitchFamily="17" charset="-128"/>
              <a:cs typeface="Times New Roman" panose="02020603050405020304" pitchFamily="18" charset="0"/>
            </a:endParaRPr>
          </a:p>
        </p:txBody>
      </p:sp>
      <p:sp>
        <p:nvSpPr>
          <p:cNvPr id="3" name="コンテンツ プレースホルダー 2">
            <a:extLst>
              <a:ext uri="{FF2B5EF4-FFF2-40B4-BE49-F238E27FC236}">
                <a16:creationId xmlns:a16="http://schemas.microsoft.com/office/drawing/2014/main" id="{B775DC52-78E9-E31F-351C-BD8B1E537F49}"/>
              </a:ext>
            </a:extLst>
          </p:cNvPr>
          <p:cNvSpPr>
            <a:spLocks noGrp="1"/>
          </p:cNvSpPr>
          <p:nvPr>
            <p:ph idx="1"/>
          </p:nvPr>
        </p:nvSpPr>
        <p:spPr>
          <a:xfrm>
            <a:off x="609600" y="1741714"/>
            <a:ext cx="10972801" cy="4832822"/>
          </a:xfrm>
        </p:spPr>
        <p:txBody>
          <a:bodyPr>
            <a:normAutofit/>
          </a:bodyPr>
          <a:lstStyle/>
          <a:p>
            <a:r>
              <a:rPr lang="ja-JP"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リッカートは、初期のミシガン研究による一連の調査結果からシステム</a:t>
            </a:r>
            <a:r>
              <a:rPr lang="en-US" altLang="ja-JP" sz="2800" dirty="0">
                <a:effectLst/>
                <a:latin typeface="Times New Roman" panose="02020603050405020304" pitchFamily="18" charset="0"/>
                <a:ea typeface="UD デジタル 教科書体 N-R" panose="02020400000000000000" pitchFamily="17" charset="-128"/>
              </a:rPr>
              <a:t>4</a:t>
            </a:r>
            <a:r>
              <a:rPr lang="ja-JP"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と呼ばれる以下の</a:t>
            </a:r>
            <a:r>
              <a:rPr lang="en-US" altLang="ja-JP" sz="2800" dirty="0">
                <a:effectLst/>
                <a:latin typeface="Times New Roman" panose="02020603050405020304" pitchFamily="18" charset="0"/>
                <a:ea typeface="UD デジタル 教科書体 N-R" panose="02020400000000000000" pitchFamily="17" charset="-128"/>
              </a:rPr>
              <a:t>3</a:t>
            </a:r>
            <a:r>
              <a:rPr lang="ja-JP"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つの原則から成り立つ経営管理のシステムを提唱</a:t>
            </a:r>
            <a:endParaRPr lang="en-US"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342900" lvl="0" indent="-342900" algn="just">
              <a:buFont typeface="+mj-ea"/>
              <a:buAutoNum type="circleNumDbPlain"/>
            </a:pPr>
            <a:r>
              <a:rPr lang="ja-JP"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「支持関係の原理（</a:t>
            </a:r>
            <a:r>
              <a:rPr lang="en-US"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principle of supportive relationship</a:t>
            </a:r>
            <a:r>
              <a:rPr lang="ja-JP"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p>
          <a:p>
            <a:pPr marL="342900" lvl="0" indent="-342900" algn="just">
              <a:buFont typeface="+mj-ea"/>
              <a:buAutoNum type="circleNumDbPlain"/>
            </a:pPr>
            <a:r>
              <a:rPr lang="ja-JP"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「監督の集団方式（</a:t>
            </a:r>
            <a:r>
              <a:rPr lang="en-US"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group method of supervision</a:t>
            </a:r>
            <a:r>
              <a:rPr lang="ja-JP"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）」ないし「多元的重複集団構造における集団的意思決定（</a:t>
            </a:r>
            <a:r>
              <a:rPr lang="en-US"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group decision-making in a multiple, overlapping group structure</a:t>
            </a:r>
            <a:r>
              <a:rPr lang="ja-JP"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p>
          <a:p>
            <a:pPr marL="342900" lvl="0" indent="-342900" algn="just">
              <a:buFont typeface="+mj-ea"/>
              <a:buAutoNum type="circleNumDbPlain"/>
            </a:pPr>
            <a:r>
              <a:rPr lang="ja-JP"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高い業績への期待（</a:t>
            </a:r>
            <a:r>
              <a:rPr lang="en-US"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high performance goals</a:t>
            </a:r>
            <a:r>
              <a:rPr lang="ja-JP"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p>
          <a:p>
            <a:pPr marL="852645" indent="-742950">
              <a:buFont typeface="+mj-lt"/>
              <a:buAutoNum type="arabicPeriod"/>
            </a:pPr>
            <a:endParaRPr kumimoji="1" lang="ja-JP" altLang="en-US" sz="3600" dirty="0"/>
          </a:p>
        </p:txBody>
      </p:sp>
    </p:spTree>
    <p:extLst>
      <p:ext uri="{BB962C8B-B14F-4D97-AF65-F5344CB8AC3E}">
        <p14:creationId xmlns:p14="http://schemas.microsoft.com/office/powerpoint/2010/main" val="911370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73F817B3-74A5-6672-B97F-7074BF9063CC}"/>
              </a:ext>
            </a:extLst>
          </p:cNvPr>
          <p:cNvSpPr>
            <a:spLocks noGrp="1"/>
          </p:cNvSpPr>
          <p:nvPr>
            <p:ph type="title"/>
          </p:nvPr>
        </p:nvSpPr>
        <p:spPr>
          <a:xfrm>
            <a:off x="609599" y="631371"/>
            <a:ext cx="10972801" cy="1069848"/>
          </a:xfrm>
        </p:spPr>
        <p:txBody>
          <a:bodyPr/>
          <a:lstStyle/>
          <a:p>
            <a:r>
              <a:rPr lang="ja-JP" altLang="ja-JP" sz="40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多元的重複集団構造</a:t>
            </a:r>
            <a:endParaRPr lang="ja-JP" altLang="en-US" dirty="0">
              <a:latin typeface="UD デジタル 教科書体 N-B" panose="02020700000000000000" pitchFamily="17" charset="-128"/>
              <a:ea typeface="UD デジタル 教科書体 N-B" panose="02020700000000000000" pitchFamily="17" charset="-128"/>
            </a:endParaRPr>
          </a:p>
        </p:txBody>
      </p:sp>
      <p:sp>
        <p:nvSpPr>
          <p:cNvPr id="5" name="二等辺三角形 4">
            <a:extLst>
              <a:ext uri="{FF2B5EF4-FFF2-40B4-BE49-F238E27FC236}">
                <a16:creationId xmlns:a16="http://schemas.microsoft.com/office/drawing/2014/main" id="{5D9CDFED-CC55-0D53-5A12-5BE4281AFF41}"/>
              </a:ext>
            </a:extLst>
          </p:cNvPr>
          <p:cNvSpPr/>
          <p:nvPr/>
        </p:nvSpPr>
        <p:spPr>
          <a:xfrm>
            <a:off x="2743199" y="1729305"/>
            <a:ext cx="6705600" cy="2503714"/>
          </a:xfrm>
          <a:prstGeom prst="triangle">
            <a:avLst/>
          </a:prstGeom>
          <a:ln w="57150"/>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p>
        </p:txBody>
      </p:sp>
      <p:sp>
        <p:nvSpPr>
          <p:cNvPr id="6" name="二等辺三角形 5">
            <a:extLst>
              <a:ext uri="{FF2B5EF4-FFF2-40B4-BE49-F238E27FC236}">
                <a16:creationId xmlns:a16="http://schemas.microsoft.com/office/drawing/2014/main" id="{8F3714A2-DCBF-8F82-7683-C88074ED2E7D}"/>
              </a:ext>
            </a:extLst>
          </p:cNvPr>
          <p:cNvSpPr/>
          <p:nvPr/>
        </p:nvSpPr>
        <p:spPr>
          <a:xfrm>
            <a:off x="2235652" y="3876838"/>
            <a:ext cx="2326822" cy="1676400"/>
          </a:xfrm>
          <a:prstGeom prst="triangle">
            <a:avLst/>
          </a:prstGeom>
          <a:ln w="57150"/>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p>
        </p:txBody>
      </p:sp>
      <p:sp>
        <p:nvSpPr>
          <p:cNvPr id="9" name="二等辺三角形 8">
            <a:extLst>
              <a:ext uri="{FF2B5EF4-FFF2-40B4-BE49-F238E27FC236}">
                <a16:creationId xmlns:a16="http://schemas.microsoft.com/office/drawing/2014/main" id="{90C00FD2-8745-0FE5-B1BC-7AEF2CCC5FE4}"/>
              </a:ext>
            </a:extLst>
          </p:cNvPr>
          <p:cNvSpPr/>
          <p:nvPr/>
        </p:nvSpPr>
        <p:spPr>
          <a:xfrm>
            <a:off x="4932588" y="3876838"/>
            <a:ext cx="2326822" cy="1676400"/>
          </a:xfrm>
          <a:prstGeom prst="triangle">
            <a:avLst/>
          </a:prstGeom>
          <a:ln w="57150"/>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p>
        </p:txBody>
      </p:sp>
      <p:sp>
        <p:nvSpPr>
          <p:cNvPr id="10" name="二等辺三角形 9">
            <a:extLst>
              <a:ext uri="{FF2B5EF4-FFF2-40B4-BE49-F238E27FC236}">
                <a16:creationId xmlns:a16="http://schemas.microsoft.com/office/drawing/2014/main" id="{F19F5E27-CDD7-9E6A-8886-CD4750E98881}"/>
              </a:ext>
            </a:extLst>
          </p:cNvPr>
          <p:cNvSpPr/>
          <p:nvPr/>
        </p:nvSpPr>
        <p:spPr>
          <a:xfrm>
            <a:off x="7629524" y="3876838"/>
            <a:ext cx="2326822" cy="1676400"/>
          </a:xfrm>
          <a:prstGeom prst="triangle">
            <a:avLst/>
          </a:prstGeom>
          <a:ln w="57150"/>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p>
        </p:txBody>
      </p:sp>
      <p:sp>
        <p:nvSpPr>
          <p:cNvPr id="11" name="二等辺三角形 10">
            <a:extLst>
              <a:ext uri="{FF2B5EF4-FFF2-40B4-BE49-F238E27FC236}">
                <a16:creationId xmlns:a16="http://schemas.microsoft.com/office/drawing/2014/main" id="{7E346227-4E2A-364F-7287-4D76C6DD3C53}"/>
              </a:ext>
            </a:extLst>
          </p:cNvPr>
          <p:cNvSpPr/>
          <p:nvPr/>
        </p:nvSpPr>
        <p:spPr>
          <a:xfrm>
            <a:off x="2144486" y="5335524"/>
            <a:ext cx="1023257" cy="891105"/>
          </a:xfrm>
          <a:prstGeom prst="triangle">
            <a:avLst/>
          </a:prstGeom>
          <a:ln w="57150"/>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p>
        </p:txBody>
      </p:sp>
      <p:sp>
        <p:nvSpPr>
          <p:cNvPr id="12" name="二等辺三角形 11">
            <a:extLst>
              <a:ext uri="{FF2B5EF4-FFF2-40B4-BE49-F238E27FC236}">
                <a16:creationId xmlns:a16="http://schemas.microsoft.com/office/drawing/2014/main" id="{5FEEEA50-B69D-2757-9D85-FF7EC9A1F3E4}"/>
              </a:ext>
            </a:extLst>
          </p:cNvPr>
          <p:cNvSpPr/>
          <p:nvPr/>
        </p:nvSpPr>
        <p:spPr>
          <a:xfrm>
            <a:off x="3495673" y="5335524"/>
            <a:ext cx="1023257" cy="891105"/>
          </a:xfrm>
          <a:prstGeom prst="triangle">
            <a:avLst/>
          </a:prstGeom>
          <a:ln w="57150"/>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p>
        </p:txBody>
      </p:sp>
      <p:sp>
        <p:nvSpPr>
          <p:cNvPr id="13" name="二等辺三角形 12">
            <a:extLst>
              <a:ext uri="{FF2B5EF4-FFF2-40B4-BE49-F238E27FC236}">
                <a16:creationId xmlns:a16="http://schemas.microsoft.com/office/drawing/2014/main" id="{82454CB6-A8EA-7E42-1E40-F7D8E80CA9BA}"/>
              </a:ext>
            </a:extLst>
          </p:cNvPr>
          <p:cNvSpPr/>
          <p:nvPr/>
        </p:nvSpPr>
        <p:spPr>
          <a:xfrm>
            <a:off x="4889044" y="5335524"/>
            <a:ext cx="1023257" cy="891105"/>
          </a:xfrm>
          <a:prstGeom prst="triangle">
            <a:avLst/>
          </a:prstGeom>
          <a:ln w="57150"/>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p>
        </p:txBody>
      </p:sp>
      <p:sp>
        <p:nvSpPr>
          <p:cNvPr id="14" name="二等辺三角形 13">
            <a:extLst>
              <a:ext uri="{FF2B5EF4-FFF2-40B4-BE49-F238E27FC236}">
                <a16:creationId xmlns:a16="http://schemas.microsoft.com/office/drawing/2014/main" id="{8D2C91E1-A406-898A-568B-C893523AB802}"/>
              </a:ext>
            </a:extLst>
          </p:cNvPr>
          <p:cNvSpPr/>
          <p:nvPr/>
        </p:nvSpPr>
        <p:spPr>
          <a:xfrm>
            <a:off x="6278342" y="5335523"/>
            <a:ext cx="1023257" cy="891105"/>
          </a:xfrm>
          <a:prstGeom prst="triangle">
            <a:avLst/>
          </a:prstGeom>
          <a:ln w="57150"/>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p>
        </p:txBody>
      </p:sp>
      <p:sp>
        <p:nvSpPr>
          <p:cNvPr id="15" name="二等辺三角形 14">
            <a:extLst>
              <a:ext uri="{FF2B5EF4-FFF2-40B4-BE49-F238E27FC236}">
                <a16:creationId xmlns:a16="http://schemas.microsoft.com/office/drawing/2014/main" id="{0D5C505C-CFEE-91E4-6E22-AB3E772624A3}"/>
              </a:ext>
            </a:extLst>
          </p:cNvPr>
          <p:cNvSpPr/>
          <p:nvPr/>
        </p:nvSpPr>
        <p:spPr>
          <a:xfrm>
            <a:off x="7626808" y="5335524"/>
            <a:ext cx="1023257" cy="891105"/>
          </a:xfrm>
          <a:prstGeom prst="triangle">
            <a:avLst/>
          </a:prstGeom>
          <a:ln w="57150"/>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p>
        </p:txBody>
      </p:sp>
      <p:sp>
        <p:nvSpPr>
          <p:cNvPr id="16" name="二等辺三角形 15">
            <a:extLst>
              <a:ext uri="{FF2B5EF4-FFF2-40B4-BE49-F238E27FC236}">
                <a16:creationId xmlns:a16="http://schemas.microsoft.com/office/drawing/2014/main" id="{2E84FC34-FAF2-EA71-E38A-88CC41428E0B}"/>
              </a:ext>
            </a:extLst>
          </p:cNvPr>
          <p:cNvSpPr/>
          <p:nvPr/>
        </p:nvSpPr>
        <p:spPr>
          <a:xfrm>
            <a:off x="9018822" y="5335523"/>
            <a:ext cx="1023257" cy="891105"/>
          </a:xfrm>
          <a:prstGeom prst="triangle">
            <a:avLst/>
          </a:prstGeom>
          <a:ln w="57150"/>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p>
        </p:txBody>
      </p:sp>
      <p:sp>
        <p:nvSpPr>
          <p:cNvPr id="17" name="楕円 16">
            <a:extLst>
              <a:ext uri="{FF2B5EF4-FFF2-40B4-BE49-F238E27FC236}">
                <a16:creationId xmlns:a16="http://schemas.microsoft.com/office/drawing/2014/main" id="{AF193C7E-3883-6972-8370-44E6AA66F335}"/>
              </a:ext>
            </a:extLst>
          </p:cNvPr>
          <p:cNvSpPr/>
          <p:nvPr/>
        </p:nvSpPr>
        <p:spPr>
          <a:xfrm>
            <a:off x="3339191" y="4080619"/>
            <a:ext cx="119743" cy="1524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楕円 17">
            <a:extLst>
              <a:ext uri="{FF2B5EF4-FFF2-40B4-BE49-F238E27FC236}">
                <a16:creationId xmlns:a16="http://schemas.microsoft.com/office/drawing/2014/main" id="{34AC9E79-AC9D-9449-95DC-5E34B95182B4}"/>
              </a:ext>
            </a:extLst>
          </p:cNvPr>
          <p:cNvSpPr/>
          <p:nvPr/>
        </p:nvSpPr>
        <p:spPr>
          <a:xfrm>
            <a:off x="8354795" y="5976258"/>
            <a:ext cx="119743" cy="1524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楕円 18">
            <a:extLst>
              <a:ext uri="{FF2B5EF4-FFF2-40B4-BE49-F238E27FC236}">
                <a16:creationId xmlns:a16="http://schemas.microsoft.com/office/drawing/2014/main" id="{2B52F64B-4458-F632-6A1D-2256F14E5997}"/>
              </a:ext>
            </a:extLst>
          </p:cNvPr>
          <p:cNvSpPr/>
          <p:nvPr/>
        </p:nvSpPr>
        <p:spPr>
          <a:xfrm>
            <a:off x="8733063" y="4080619"/>
            <a:ext cx="119743" cy="1524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楕円 19">
            <a:extLst>
              <a:ext uri="{FF2B5EF4-FFF2-40B4-BE49-F238E27FC236}">
                <a16:creationId xmlns:a16="http://schemas.microsoft.com/office/drawing/2014/main" id="{01F400A0-901A-9AB1-1A8D-26735C33F388}"/>
              </a:ext>
            </a:extLst>
          </p:cNvPr>
          <p:cNvSpPr/>
          <p:nvPr/>
        </p:nvSpPr>
        <p:spPr>
          <a:xfrm>
            <a:off x="6036127" y="4080619"/>
            <a:ext cx="119743" cy="1524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楕円 20">
            <a:extLst>
              <a:ext uri="{FF2B5EF4-FFF2-40B4-BE49-F238E27FC236}">
                <a16:creationId xmlns:a16="http://schemas.microsoft.com/office/drawing/2014/main" id="{DBC22678-C73E-BA8D-49F2-1DDE224350D6}"/>
              </a:ext>
            </a:extLst>
          </p:cNvPr>
          <p:cNvSpPr/>
          <p:nvPr/>
        </p:nvSpPr>
        <p:spPr>
          <a:xfrm>
            <a:off x="9744093" y="5954487"/>
            <a:ext cx="119743" cy="1524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楕円 21">
            <a:extLst>
              <a:ext uri="{FF2B5EF4-FFF2-40B4-BE49-F238E27FC236}">
                <a16:creationId xmlns:a16="http://schemas.microsoft.com/office/drawing/2014/main" id="{2221EC33-C955-927A-07A2-F14CAFCAAECE}"/>
              </a:ext>
            </a:extLst>
          </p:cNvPr>
          <p:cNvSpPr/>
          <p:nvPr/>
        </p:nvSpPr>
        <p:spPr>
          <a:xfrm>
            <a:off x="6726024" y="5987145"/>
            <a:ext cx="119743" cy="1524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楕円 22">
            <a:extLst>
              <a:ext uri="{FF2B5EF4-FFF2-40B4-BE49-F238E27FC236}">
                <a16:creationId xmlns:a16="http://schemas.microsoft.com/office/drawing/2014/main" id="{F838137D-54F8-4BF9-03D9-98C7B2159C9B}"/>
              </a:ext>
            </a:extLst>
          </p:cNvPr>
          <p:cNvSpPr/>
          <p:nvPr/>
        </p:nvSpPr>
        <p:spPr>
          <a:xfrm>
            <a:off x="2596242" y="5477038"/>
            <a:ext cx="119743" cy="1524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楕円 23">
            <a:extLst>
              <a:ext uri="{FF2B5EF4-FFF2-40B4-BE49-F238E27FC236}">
                <a16:creationId xmlns:a16="http://schemas.microsoft.com/office/drawing/2014/main" id="{2D2087D6-842B-589F-5BF8-D343B5B90759}"/>
              </a:ext>
            </a:extLst>
          </p:cNvPr>
          <p:cNvSpPr/>
          <p:nvPr/>
        </p:nvSpPr>
        <p:spPr>
          <a:xfrm>
            <a:off x="3947429" y="5477038"/>
            <a:ext cx="119743" cy="1524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楕円 24">
            <a:extLst>
              <a:ext uri="{FF2B5EF4-FFF2-40B4-BE49-F238E27FC236}">
                <a16:creationId xmlns:a16="http://schemas.microsoft.com/office/drawing/2014/main" id="{050DAAF2-EF0A-384D-54C7-DA276035DBDA}"/>
              </a:ext>
            </a:extLst>
          </p:cNvPr>
          <p:cNvSpPr/>
          <p:nvPr/>
        </p:nvSpPr>
        <p:spPr>
          <a:xfrm>
            <a:off x="5336727" y="5455267"/>
            <a:ext cx="119743" cy="1524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楕円 25">
            <a:extLst>
              <a:ext uri="{FF2B5EF4-FFF2-40B4-BE49-F238E27FC236}">
                <a16:creationId xmlns:a16="http://schemas.microsoft.com/office/drawing/2014/main" id="{A371FCC9-B446-5E52-7B4C-2991E41FD89A}"/>
              </a:ext>
            </a:extLst>
          </p:cNvPr>
          <p:cNvSpPr/>
          <p:nvPr/>
        </p:nvSpPr>
        <p:spPr>
          <a:xfrm>
            <a:off x="6726025" y="5455267"/>
            <a:ext cx="119743" cy="1524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楕円 26">
            <a:extLst>
              <a:ext uri="{FF2B5EF4-FFF2-40B4-BE49-F238E27FC236}">
                <a16:creationId xmlns:a16="http://schemas.microsoft.com/office/drawing/2014/main" id="{3A0955AB-3E5C-88EE-FDD7-476D3BC0ADB1}"/>
              </a:ext>
            </a:extLst>
          </p:cNvPr>
          <p:cNvSpPr/>
          <p:nvPr/>
        </p:nvSpPr>
        <p:spPr>
          <a:xfrm>
            <a:off x="8078564" y="5477038"/>
            <a:ext cx="119743" cy="1524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楕円 27">
            <a:extLst>
              <a:ext uri="{FF2B5EF4-FFF2-40B4-BE49-F238E27FC236}">
                <a16:creationId xmlns:a16="http://schemas.microsoft.com/office/drawing/2014/main" id="{26E072B4-5AF1-CBCA-8888-B20543014A94}"/>
              </a:ext>
            </a:extLst>
          </p:cNvPr>
          <p:cNvSpPr/>
          <p:nvPr/>
        </p:nvSpPr>
        <p:spPr>
          <a:xfrm>
            <a:off x="9481458" y="5455267"/>
            <a:ext cx="119743" cy="1524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楕円 28">
            <a:extLst>
              <a:ext uri="{FF2B5EF4-FFF2-40B4-BE49-F238E27FC236}">
                <a16:creationId xmlns:a16="http://schemas.microsoft.com/office/drawing/2014/main" id="{1479082A-0FCA-64C4-64F3-9436F7459A45}"/>
              </a:ext>
            </a:extLst>
          </p:cNvPr>
          <p:cNvSpPr/>
          <p:nvPr/>
        </p:nvSpPr>
        <p:spPr>
          <a:xfrm>
            <a:off x="2318657" y="5965372"/>
            <a:ext cx="119743" cy="1524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楕円 29">
            <a:extLst>
              <a:ext uri="{FF2B5EF4-FFF2-40B4-BE49-F238E27FC236}">
                <a16:creationId xmlns:a16="http://schemas.microsoft.com/office/drawing/2014/main" id="{181FC48B-77F1-E244-8F7D-A1BD01AE7446}"/>
              </a:ext>
            </a:extLst>
          </p:cNvPr>
          <p:cNvSpPr/>
          <p:nvPr/>
        </p:nvSpPr>
        <p:spPr>
          <a:xfrm>
            <a:off x="2596241" y="5976258"/>
            <a:ext cx="119743" cy="1524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楕円 30">
            <a:extLst>
              <a:ext uri="{FF2B5EF4-FFF2-40B4-BE49-F238E27FC236}">
                <a16:creationId xmlns:a16="http://schemas.microsoft.com/office/drawing/2014/main" id="{E407E228-5983-5BC7-C610-820B927543D6}"/>
              </a:ext>
            </a:extLst>
          </p:cNvPr>
          <p:cNvSpPr/>
          <p:nvPr/>
        </p:nvSpPr>
        <p:spPr>
          <a:xfrm>
            <a:off x="2839812" y="5965372"/>
            <a:ext cx="119743" cy="1524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楕円 31">
            <a:extLst>
              <a:ext uri="{FF2B5EF4-FFF2-40B4-BE49-F238E27FC236}">
                <a16:creationId xmlns:a16="http://schemas.microsoft.com/office/drawing/2014/main" id="{29D1E76D-D7C7-7347-3FA8-3993B12324B2}"/>
              </a:ext>
            </a:extLst>
          </p:cNvPr>
          <p:cNvSpPr/>
          <p:nvPr/>
        </p:nvSpPr>
        <p:spPr>
          <a:xfrm>
            <a:off x="3707955" y="5976258"/>
            <a:ext cx="119743" cy="1524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楕円 32">
            <a:extLst>
              <a:ext uri="{FF2B5EF4-FFF2-40B4-BE49-F238E27FC236}">
                <a16:creationId xmlns:a16="http://schemas.microsoft.com/office/drawing/2014/main" id="{143B8AF4-5D0D-3074-069C-47506E1BF66C}"/>
              </a:ext>
            </a:extLst>
          </p:cNvPr>
          <p:cNvSpPr/>
          <p:nvPr/>
        </p:nvSpPr>
        <p:spPr>
          <a:xfrm>
            <a:off x="3958315" y="5976258"/>
            <a:ext cx="119743" cy="1524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楕円 33">
            <a:extLst>
              <a:ext uri="{FF2B5EF4-FFF2-40B4-BE49-F238E27FC236}">
                <a16:creationId xmlns:a16="http://schemas.microsoft.com/office/drawing/2014/main" id="{6CA9246F-E9C2-C33A-1813-23C2530BAD52}"/>
              </a:ext>
            </a:extLst>
          </p:cNvPr>
          <p:cNvSpPr/>
          <p:nvPr/>
        </p:nvSpPr>
        <p:spPr>
          <a:xfrm>
            <a:off x="4195098" y="5987144"/>
            <a:ext cx="119743" cy="1524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楕円 34">
            <a:extLst>
              <a:ext uri="{FF2B5EF4-FFF2-40B4-BE49-F238E27FC236}">
                <a16:creationId xmlns:a16="http://schemas.microsoft.com/office/drawing/2014/main" id="{E8F69ABF-E9FF-789C-8BA2-64BF41F6E467}"/>
              </a:ext>
            </a:extLst>
          </p:cNvPr>
          <p:cNvSpPr/>
          <p:nvPr/>
        </p:nvSpPr>
        <p:spPr>
          <a:xfrm>
            <a:off x="5064016" y="5965372"/>
            <a:ext cx="119743" cy="1524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楕円 35">
            <a:extLst>
              <a:ext uri="{FF2B5EF4-FFF2-40B4-BE49-F238E27FC236}">
                <a16:creationId xmlns:a16="http://schemas.microsoft.com/office/drawing/2014/main" id="{78C4547B-12E2-EB90-7B44-45F8EC6B71B2}"/>
              </a:ext>
            </a:extLst>
          </p:cNvPr>
          <p:cNvSpPr/>
          <p:nvPr/>
        </p:nvSpPr>
        <p:spPr>
          <a:xfrm>
            <a:off x="5346956" y="5965372"/>
            <a:ext cx="119743" cy="1524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楕円 36">
            <a:extLst>
              <a:ext uri="{FF2B5EF4-FFF2-40B4-BE49-F238E27FC236}">
                <a16:creationId xmlns:a16="http://schemas.microsoft.com/office/drawing/2014/main" id="{CC53BCDA-104E-EC8B-27D4-F4E40148AD43}"/>
              </a:ext>
            </a:extLst>
          </p:cNvPr>
          <p:cNvSpPr/>
          <p:nvPr/>
        </p:nvSpPr>
        <p:spPr>
          <a:xfrm>
            <a:off x="5608558" y="5954487"/>
            <a:ext cx="119743" cy="1524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楕円 37">
            <a:extLst>
              <a:ext uri="{FF2B5EF4-FFF2-40B4-BE49-F238E27FC236}">
                <a16:creationId xmlns:a16="http://schemas.microsoft.com/office/drawing/2014/main" id="{9F77F01E-71B8-69FB-C257-4113402E661B}"/>
              </a:ext>
            </a:extLst>
          </p:cNvPr>
          <p:cNvSpPr/>
          <p:nvPr/>
        </p:nvSpPr>
        <p:spPr>
          <a:xfrm>
            <a:off x="6486551" y="5976258"/>
            <a:ext cx="119743" cy="1524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楕円 38">
            <a:extLst>
              <a:ext uri="{FF2B5EF4-FFF2-40B4-BE49-F238E27FC236}">
                <a16:creationId xmlns:a16="http://schemas.microsoft.com/office/drawing/2014/main" id="{8C044779-CC50-FA5F-DD41-B2E1EB89AAC5}"/>
              </a:ext>
            </a:extLst>
          </p:cNvPr>
          <p:cNvSpPr/>
          <p:nvPr/>
        </p:nvSpPr>
        <p:spPr>
          <a:xfrm>
            <a:off x="6973729" y="5987144"/>
            <a:ext cx="119743" cy="1524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楕円 39">
            <a:extLst>
              <a:ext uri="{FF2B5EF4-FFF2-40B4-BE49-F238E27FC236}">
                <a16:creationId xmlns:a16="http://schemas.microsoft.com/office/drawing/2014/main" id="{A1BDFB04-7781-32A4-EC50-4AE96611DF30}"/>
              </a:ext>
            </a:extLst>
          </p:cNvPr>
          <p:cNvSpPr/>
          <p:nvPr/>
        </p:nvSpPr>
        <p:spPr>
          <a:xfrm>
            <a:off x="8124912" y="5965372"/>
            <a:ext cx="119743" cy="1524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楕円 40">
            <a:extLst>
              <a:ext uri="{FF2B5EF4-FFF2-40B4-BE49-F238E27FC236}">
                <a16:creationId xmlns:a16="http://schemas.microsoft.com/office/drawing/2014/main" id="{4D8E5C34-53A5-6564-75A7-6D177FB98BBB}"/>
              </a:ext>
            </a:extLst>
          </p:cNvPr>
          <p:cNvSpPr/>
          <p:nvPr/>
        </p:nvSpPr>
        <p:spPr>
          <a:xfrm>
            <a:off x="7875849" y="5965372"/>
            <a:ext cx="119743" cy="1524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楕円 41">
            <a:extLst>
              <a:ext uri="{FF2B5EF4-FFF2-40B4-BE49-F238E27FC236}">
                <a16:creationId xmlns:a16="http://schemas.microsoft.com/office/drawing/2014/main" id="{4C58BC66-E6D8-869F-6646-7931590F409B}"/>
              </a:ext>
            </a:extLst>
          </p:cNvPr>
          <p:cNvSpPr/>
          <p:nvPr/>
        </p:nvSpPr>
        <p:spPr>
          <a:xfrm>
            <a:off x="9470578" y="5965372"/>
            <a:ext cx="119743" cy="1524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楕円 42">
            <a:extLst>
              <a:ext uri="{FF2B5EF4-FFF2-40B4-BE49-F238E27FC236}">
                <a16:creationId xmlns:a16="http://schemas.microsoft.com/office/drawing/2014/main" id="{8D93E5A5-00C4-AED0-C7AC-4E3EDE35972F}"/>
              </a:ext>
            </a:extLst>
          </p:cNvPr>
          <p:cNvSpPr/>
          <p:nvPr/>
        </p:nvSpPr>
        <p:spPr>
          <a:xfrm>
            <a:off x="9202525" y="5965372"/>
            <a:ext cx="119743" cy="1524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610874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トレーニング プレゼンテーション">
  <a:themeElements>
    <a:clrScheme name="緑">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extLst>
    <a:ext uri="{05A4C25C-085E-4340-85A3-A5531E510DB2}">
      <thm15:themeFamily xmlns:thm15="http://schemas.microsoft.com/office/thememl/2012/main" name="Office_16225307_TF03460604" id="{D290B4EA-BA3A-4A82-A6D0-88516EBF381F}" vid="{9197CDAD-B7F4-4E56-B992-C7243950EE17}"/>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25</TotalTime>
  <Words>2281</Words>
  <Application>Microsoft Office PowerPoint</Application>
  <PresentationFormat>ワイド画面</PresentationFormat>
  <Paragraphs>127</Paragraphs>
  <Slides>18</Slides>
  <Notes>1</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18</vt:i4>
      </vt:variant>
    </vt:vector>
  </HeadingPairs>
  <TitlesOfParts>
    <vt:vector size="28" baseType="lpstr">
      <vt:lpstr>Meiryo UI</vt:lpstr>
      <vt:lpstr>UD デジタル 教科書体 N-B</vt:lpstr>
      <vt:lpstr>UD デジタル 教科書体 N-R</vt:lpstr>
      <vt:lpstr>游ゴシック</vt:lpstr>
      <vt:lpstr>游明朝</vt:lpstr>
      <vt:lpstr>Arial</vt:lpstr>
      <vt:lpstr>Georgia</vt:lpstr>
      <vt:lpstr>Times New Roman</vt:lpstr>
      <vt:lpstr>Wingdings 2</vt:lpstr>
      <vt:lpstr>トレーニング プレゼンテーション</vt:lpstr>
      <vt:lpstr>リーダーシップ徹底講座 第2版 （どう振る舞えばリーダーシップを発揮できるか）</vt:lpstr>
      <vt:lpstr>アイオワ研究（レビン, リピット &amp; ホワイト,1939）</vt:lpstr>
      <vt:lpstr>リーダーシップ・スタイルの対比</vt:lpstr>
      <vt:lpstr>実験結果と結論</vt:lpstr>
      <vt:lpstr>ミシガン研究（リッカート,1961）</vt:lpstr>
      <vt:lpstr>ミシガン研究の調査結果 金井壽宏・高橋 潔(2004)『組織行動の考え方-ひとを活かし組織力を高める9つのキーコンセプト』東洋経済新報社,191頁。</vt:lpstr>
      <vt:lpstr>「職務（仕事）中心型」・「従業員中心型」 リーダーシップ行動特性</vt:lpstr>
      <vt:lpstr>システム4</vt:lpstr>
      <vt:lpstr>多元的重複集団構造</vt:lpstr>
      <vt:lpstr>3つの原則</vt:lpstr>
      <vt:lpstr>オハイオ州立研究</vt:lpstr>
      <vt:lpstr>二次元のリーダーシップ行動特性（ハルピン&amp;ウイナー，1957）</vt:lpstr>
      <vt:lpstr>構造づくりと配慮 金井壽宏・高橋 潔(2004)『組織行動の考え方-ひとを活かし組織力を高める9つのキーコンセプト』東洋経済新報社,191頁。</vt:lpstr>
      <vt:lpstr>二次元のリーダーシップ行動特性と成果の関係</vt:lpstr>
      <vt:lpstr>PM理論（三隅,1966;1978）</vt:lpstr>
      <vt:lpstr>PM行動測定項目</vt:lpstr>
      <vt:lpstr>PM型リーダーシップ・スタイル</vt:lpstr>
      <vt:lpstr>参考文献</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yoshio-ono</dc:creator>
  <cp:lastModifiedBy>yoshio-ono</cp:lastModifiedBy>
  <cp:revision>4</cp:revision>
  <dcterms:created xsi:type="dcterms:W3CDTF">2026-08-13T06:45:38Z</dcterms:created>
  <dcterms:modified xsi:type="dcterms:W3CDTF">2026-08-16T04:41:53Z</dcterms:modified>
</cp:coreProperties>
</file>