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481" r:id="rId2"/>
    <p:sldId id="258" r:id="rId3"/>
    <p:sldId id="259" r:id="rId4"/>
    <p:sldId id="272" r:id="rId5"/>
    <p:sldId id="264" r:id="rId6"/>
    <p:sldId id="273" r:id="rId7"/>
    <p:sldId id="260" r:id="rId8"/>
    <p:sldId id="261" r:id="rId9"/>
    <p:sldId id="262" r:id="rId10"/>
    <p:sldId id="263" r:id="rId11"/>
    <p:sldId id="265" r:id="rId12"/>
    <p:sldId id="266" r:id="rId13"/>
    <p:sldId id="267" r:id="rId14"/>
    <p:sldId id="268" r:id="rId15"/>
    <p:sldId id="482" r:id="rId1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B4F6AB-144A-44F5-8862-55869B4367BC}" type="doc">
      <dgm:prSet loTypeId="urn:microsoft.com/office/officeart/2005/8/layout/process2" loCatId="process" qsTypeId="urn:microsoft.com/office/officeart/2005/8/quickstyle/simple1" qsCatId="simple" csTypeId="urn:microsoft.com/office/officeart/2005/8/colors/accent1_1" csCatId="accent1" phldr="1"/>
      <dgm:spPr/>
    </dgm:pt>
    <dgm:pt modelId="{060D70A6-686A-4DE2-8C2E-7CAF643736F3}">
      <dgm:prSet phldrT="[テキスト]"/>
      <dgm:spPr>
        <a:ln w="57150">
          <a:solidFill>
            <a:schemeClr val="tx2"/>
          </a:solidFill>
        </a:ln>
      </dgm:spPr>
      <dgm:t>
        <a:bodyPr/>
        <a:lstStyle/>
        <a:p>
          <a:r>
            <a:rPr kumimoji="1" lang="ja-JP" altLang="en-US" dirty="0">
              <a:latin typeface="UD デジタル 教科書体 N-R" panose="02020400000000000000" pitchFamily="17" charset="-128"/>
              <a:ea typeface="UD デジタル 教科書体 N-R" panose="02020400000000000000" pitchFamily="17" charset="-128"/>
            </a:rPr>
            <a:t>リーダー</a:t>
          </a:r>
        </a:p>
      </dgm:t>
    </dgm:pt>
    <dgm:pt modelId="{45238AF9-4A18-419B-AAB8-E6DF6D172D48}" type="parTrans" cxnId="{DEEB1CD1-1AA2-4F28-A316-38F0377C28CB}">
      <dgm:prSet/>
      <dgm:spPr/>
      <dgm:t>
        <a:bodyPr/>
        <a:lstStyle/>
        <a:p>
          <a:endParaRPr kumimoji="1" lang="ja-JP" altLang="en-US"/>
        </a:p>
      </dgm:t>
    </dgm:pt>
    <dgm:pt modelId="{27497963-1F5A-44FE-B147-7BA68A1C2175}" type="sibTrans" cxnId="{DEEB1CD1-1AA2-4F28-A316-38F0377C28CB}">
      <dgm:prSet/>
      <dgm:spPr/>
      <dgm:t>
        <a:bodyPr/>
        <a:lstStyle/>
        <a:p>
          <a:endParaRPr kumimoji="1" lang="ja-JP" altLang="en-US"/>
        </a:p>
      </dgm:t>
    </dgm:pt>
    <dgm:pt modelId="{E53CBBC6-7BAF-491A-BEF7-352601F51313}">
      <dgm:prSet phldrT="[テキスト]"/>
      <dgm:spPr>
        <a:ln w="57150">
          <a:solidFill>
            <a:schemeClr val="tx2"/>
          </a:solidFill>
        </a:ln>
      </dgm:spPr>
      <dgm:t>
        <a:bodyPr/>
        <a:lstStyle/>
        <a:p>
          <a:r>
            <a:rPr kumimoji="1" lang="ja-JP" altLang="en-US" dirty="0">
              <a:latin typeface="UD デジタル 教科書体 N-R" panose="02020400000000000000" pitchFamily="17" charset="-128"/>
              <a:ea typeface="UD デジタル 教科書体 N-R" panose="02020400000000000000" pitchFamily="17" charset="-128"/>
            </a:rPr>
            <a:t>リーダーの資質</a:t>
          </a:r>
        </a:p>
      </dgm:t>
    </dgm:pt>
    <dgm:pt modelId="{50F4ABF8-75B1-425C-B725-396BF8E60A69}" type="parTrans" cxnId="{B624A552-E0DD-4061-86E9-8C3EFDD85778}">
      <dgm:prSet/>
      <dgm:spPr/>
      <dgm:t>
        <a:bodyPr/>
        <a:lstStyle/>
        <a:p>
          <a:endParaRPr kumimoji="1" lang="ja-JP" altLang="en-US"/>
        </a:p>
      </dgm:t>
    </dgm:pt>
    <dgm:pt modelId="{BC2BD640-27AD-405B-826B-64C854F94F92}" type="sibTrans" cxnId="{B624A552-E0DD-4061-86E9-8C3EFDD85778}">
      <dgm:prSet/>
      <dgm:spPr/>
      <dgm:t>
        <a:bodyPr/>
        <a:lstStyle/>
        <a:p>
          <a:endParaRPr kumimoji="1" lang="ja-JP" altLang="en-US"/>
        </a:p>
      </dgm:t>
    </dgm:pt>
    <dgm:pt modelId="{32618D85-6405-4F55-AD57-00418D843548}">
      <dgm:prSet phldrT="[テキスト]"/>
      <dgm:spPr>
        <a:ln w="57150">
          <a:solidFill>
            <a:schemeClr val="tx2"/>
          </a:solidFill>
        </a:ln>
      </dgm:spPr>
      <dgm:t>
        <a:bodyPr/>
        <a:lstStyle/>
        <a:p>
          <a:r>
            <a:rPr kumimoji="1" lang="ja-JP" altLang="en-US" dirty="0">
              <a:latin typeface="UD デジタル 教科書体 N-R" panose="02020400000000000000" pitchFamily="17" charset="-128"/>
              <a:ea typeface="UD デジタル 教科書体 N-R" panose="02020400000000000000" pitchFamily="17" charset="-128"/>
            </a:rPr>
            <a:t>フォロワー</a:t>
          </a:r>
        </a:p>
      </dgm:t>
    </dgm:pt>
    <dgm:pt modelId="{DED581E2-1D2F-4D92-AA2C-88B932CAC455}" type="parTrans" cxnId="{CEC84DD1-156F-4B6D-8984-B89A0AAD27B0}">
      <dgm:prSet/>
      <dgm:spPr/>
      <dgm:t>
        <a:bodyPr/>
        <a:lstStyle/>
        <a:p>
          <a:endParaRPr kumimoji="1" lang="ja-JP" altLang="en-US"/>
        </a:p>
      </dgm:t>
    </dgm:pt>
    <dgm:pt modelId="{8D067B66-9D31-4539-92AB-AEB5B75536A5}" type="sibTrans" cxnId="{CEC84DD1-156F-4B6D-8984-B89A0AAD27B0}">
      <dgm:prSet/>
      <dgm:spPr/>
      <dgm:t>
        <a:bodyPr/>
        <a:lstStyle/>
        <a:p>
          <a:endParaRPr kumimoji="1" lang="ja-JP" altLang="en-US"/>
        </a:p>
      </dgm:t>
    </dgm:pt>
    <dgm:pt modelId="{576D9CF5-743A-46DA-B180-7FD402D98BFE}" type="pres">
      <dgm:prSet presAssocID="{A4B4F6AB-144A-44F5-8862-55869B4367BC}" presName="linearFlow" presStyleCnt="0">
        <dgm:presLayoutVars>
          <dgm:resizeHandles val="exact"/>
        </dgm:presLayoutVars>
      </dgm:prSet>
      <dgm:spPr/>
    </dgm:pt>
    <dgm:pt modelId="{F525C78E-FA5F-4259-968F-B2A87329270A}" type="pres">
      <dgm:prSet presAssocID="{060D70A6-686A-4DE2-8C2E-7CAF643736F3}" presName="node" presStyleLbl="node1" presStyleIdx="0" presStyleCnt="3" custScaleX="378368">
        <dgm:presLayoutVars>
          <dgm:bulletEnabled val="1"/>
        </dgm:presLayoutVars>
      </dgm:prSet>
      <dgm:spPr/>
    </dgm:pt>
    <dgm:pt modelId="{26BCB5D3-DC08-4C12-B17A-6F88E9A6D064}" type="pres">
      <dgm:prSet presAssocID="{27497963-1F5A-44FE-B147-7BA68A1C2175}" presName="sibTrans" presStyleLbl="sibTrans2D1" presStyleIdx="0" presStyleCnt="2"/>
      <dgm:spPr/>
    </dgm:pt>
    <dgm:pt modelId="{3406F605-E593-4283-BDC5-1E141D4AC01D}" type="pres">
      <dgm:prSet presAssocID="{27497963-1F5A-44FE-B147-7BA68A1C2175}" presName="connectorText" presStyleLbl="sibTrans2D1" presStyleIdx="0" presStyleCnt="2"/>
      <dgm:spPr/>
    </dgm:pt>
    <dgm:pt modelId="{45FA9DF0-4EDA-4706-9C6C-BB3EABAAC035}" type="pres">
      <dgm:prSet presAssocID="{E53CBBC6-7BAF-491A-BEF7-352601F51313}" presName="node" presStyleLbl="node1" presStyleIdx="1" presStyleCnt="3" custScaleX="378368">
        <dgm:presLayoutVars>
          <dgm:bulletEnabled val="1"/>
        </dgm:presLayoutVars>
      </dgm:prSet>
      <dgm:spPr/>
    </dgm:pt>
    <dgm:pt modelId="{FF07C5FC-7B27-4467-9F02-886E58A05427}" type="pres">
      <dgm:prSet presAssocID="{BC2BD640-27AD-405B-826B-64C854F94F92}" presName="sibTrans" presStyleLbl="sibTrans2D1" presStyleIdx="1" presStyleCnt="2"/>
      <dgm:spPr/>
    </dgm:pt>
    <dgm:pt modelId="{4C069C8A-B7F8-4E9B-A405-EEEA8E30A6A8}" type="pres">
      <dgm:prSet presAssocID="{BC2BD640-27AD-405B-826B-64C854F94F92}" presName="connectorText" presStyleLbl="sibTrans2D1" presStyleIdx="1" presStyleCnt="2"/>
      <dgm:spPr/>
    </dgm:pt>
    <dgm:pt modelId="{02518E29-22DC-43B3-9F06-984C51EF7E96}" type="pres">
      <dgm:prSet presAssocID="{32618D85-6405-4F55-AD57-00418D843548}" presName="node" presStyleLbl="node1" presStyleIdx="2" presStyleCnt="3" custScaleX="378368">
        <dgm:presLayoutVars>
          <dgm:bulletEnabled val="1"/>
        </dgm:presLayoutVars>
      </dgm:prSet>
      <dgm:spPr/>
    </dgm:pt>
  </dgm:ptLst>
  <dgm:cxnLst>
    <dgm:cxn modelId="{CFEC7F04-CA5F-4681-B1E7-6F253D161FDD}" type="presOf" srcId="{27497963-1F5A-44FE-B147-7BA68A1C2175}" destId="{3406F605-E593-4283-BDC5-1E141D4AC01D}" srcOrd="1" destOrd="0" presId="urn:microsoft.com/office/officeart/2005/8/layout/process2"/>
    <dgm:cxn modelId="{E5617B1E-A151-44BB-8373-5E67B892D1B5}" type="presOf" srcId="{E53CBBC6-7BAF-491A-BEF7-352601F51313}" destId="{45FA9DF0-4EDA-4706-9C6C-BB3EABAAC035}" srcOrd="0" destOrd="0" presId="urn:microsoft.com/office/officeart/2005/8/layout/process2"/>
    <dgm:cxn modelId="{E8DE2320-93E5-4B2C-A824-B9D130E159E8}" type="presOf" srcId="{27497963-1F5A-44FE-B147-7BA68A1C2175}" destId="{26BCB5D3-DC08-4C12-B17A-6F88E9A6D064}" srcOrd="0" destOrd="0" presId="urn:microsoft.com/office/officeart/2005/8/layout/process2"/>
    <dgm:cxn modelId="{0C3C7744-AEFC-41D8-B208-B21EF9974909}" type="presOf" srcId="{BC2BD640-27AD-405B-826B-64C854F94F92}" destId="{4C069C8A-B7F8-4E9B-A405-EEEA8E30A6A8}" srcOrd="1" destOrd="0" presId="urn:microsoft.com/office/officeart/2005/8/layout/process2"/>
    <dgm:cxn modelId="{B624A552-E0DD-4061-86E9-8C3EFDD85778}" srcId="{A4B4F6AB-144A-44F5-8862-55869B4367BC}" destId="{E53CBBC6-7BAF-491A-BEF7-352601F51313}" srcOrd="1" destOrd="0" parTransId="{50F4ABF8-75B1-425C-B725-396BF8E60A69}" sibTransId="{BC2BD640-27AD-405B-826B-64C854F94F92}"/>
    <dgm:cxn modelId="{5D45BA8C-CA29-485B-9208-9E3840C06C01}" type="presOf" srcId="{060D70A6-686A-4DE2-8C2E-7CAF643736F3}" destId="{F525C78E-FA5F-4259-968F-B2A87329270A}" srcOrd="0" destOrd="0" presId="urn:microsoft.com/office/officeart/2005/8/layout/process2"/>
    <dgm:cxn modelId="{0317AC8F-6CF2-44B0-B205-AB57D616D468}" type="presOf" srcId="{A4B4F6AB-144A-44F5-8862-55869B4367BC}" destId="{576D9CF5-743A-46DA-B180-7FD402D98BFE}" srcOrd="0" destOrd="0" presId="urn:microsoft.com/office/officeart/2005/8/layout/process2"/>
    <dgm:cxn modelId="{A5AE61CD-62CC-4D35-B1DE-4E90EA00DDD6}" type="presOf" srcId="{BC2BD640-27AD-405B-826B-64C854F94F92}" destId="{FF07C5FC-7B27-4467-9F02-886E58A05427}" srcOrd="0" destOrd="0" presId="urn:microsoft.com/office/officeart/2005/8/layout/process2"/>
    <dgm:cxn modelId="{DEEB1CD1-1AA2-4F28-A316-38F0377C28CB}" srcId="{A4B4F6AB-144A-44F5-8862-55869B4367BC}" destId="{060D70A6-686A-4DE2-8C2E-7CAF643736F3}" srcOrd="0" destOrd="0" parTransId="{45238AF9-4A18-419B-AAB8-E6DF6D172D48}" sibTransId="{27497963-1F5A-44FE-B147-7BA68A1C2175}"/>
    <dgm:cxn modelId="{CEC84DD1-156F-4B6D-8984-B89A0AAD27B0}" srcId="{A4B4F6AB-144A-44F5-8862-55869B4367BC}" destId="{32618D85-6405-4F55-AD57-00418D843548}" srcOrd="2" destOrd="0" parTransId="{DED581E2-1D2F-4D92-AA2C-88B932CAC455}" sibTransId="{8D067B66-9D31-4539-92AB-AEB5B75536A5}"/>
    <dgm:cxn modelId="{AC57C4F5-35F4-4BCF-BF8B-B265599E17CD}" type="presOf" srcId="{32618D85-6405-4F55-AD57-00418D843548}" destId="{02518E29-22DC-43B3-9F06-984C51EF7E96}" srcOrd="0" destOrd="0" presId="urn:microsoft.com/office/officeart/2005/8/layout/process2"/>
    <dgm:cxn modelId="{90820C21-16B7-4C13-B8CC-E11CBC0C826D}" type="presParOf" srcId="{576D9CF5-743A-46DA-B180-7FD402D98BFE}" destId="{F525C78E-FA5F-4259-968F-B2A87329270A}" srcOrd="0" destOrd="0" presId="urn:microsoft.com/office/officeart/2005/8/layout/process2"/>
    <dgm:cxn modelId="{8BD006C0-5552-4BC4-B16F-6A2035F913A1}" type="presParOf" srcId="{576D9CF5-743A-46DA-B180-7FD402D98BFE}" destId="{26BCB5D3-DC08-4C12-B17A-6F88E9A6D064}" srcOrd="1" destOrd="0" presId="urn:microsoft.com/office/officeart/2005/8/layout/process2"/>
    <dgm:cxn modelId="{70D9821D-5C90-492D-A080-C69094C56262}" type="presParOf" srcId="{26BCB5D3-DC08-4C12-B17A-6F88E9A6D064}" destId="{3406F605-E593-4283-BDC5-1E141D4AC01D}" srcOrd="0" destOrd="0" presId="urn:microsoft.com/office/officeart/2005/8/layout/process2"/>
    <dgm:cxn modelId="{2A18BBED-1DA5-41BA-9C3E-7681594E1234}" type="presParOf" srcId="{576D9CF5-743A-46DA-B180-7FD402D98BFE}" destId="{45FA9DF0-4EDA-4706-9C6C-BB3EABAAC035}" srcOrd="2" destOrd="0" presId="urn:microsoft.com/office/officeart/2005/8/layout/process2"/>
    <dgm:cxn modelId="{D55E85F1-ACD7-42CA-9F91-CAE763C0A4EA}" type="presParOf" srcId="{576D9CF5-743A-46DA-B180-7FD402D98BFE}" destId="{FF07C5FC-7B27-4467-9F02-886E58A05427}" srcOrd="3" destOrd="0" presId="urn:microsoft.com/office/officeart/2005/8/layout/process2"/>
    <dgm:cxn modelId="{22661112-0A46-4402-AB15-734E60AB9033}" type="presParOf" srcId="{FF07C5FC-7B27-4467-9F02-886E58A05427}" destId="{4C069C8A-B7F8-4E9B-A405-EEEA8E30A6A8}" srcOrd="0" destOrd="0" presId="urn:microsoft.com/office/officeart/2005/8/layout/process2"/>
    <dgm:cxn modelId="{D69198EA-2A96-41AF-A9AB-97E662A93FF8}" type="presParOf" srcId="{576D9CF5-743A-46DA-B180-7FD402D98BFE}" destId="{02518E29-22DC-43B3-9F06-984C51EF7E96}" srcOrd="4" destOrd="0" presId="urn:microsoft.com/office/officeart/2005/8/layout/process2"/>
  </dgm:cxnLst>
  <dgm:bg/>
  <dgm:whole>
    <a:ln>
      <a:solidFill>
        <a:schemeClr val="tx2"/>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4BA088-8A71-449E-A570-2A440277B059}" type="doc">
      <dgm:prSet loTypeId="urn:microsoft.com/office/officeart/2005/8/layout/process2" loCatId="process" qsTypeId="urn:microsoft.com/office/officeart/2005/8/quickstyle/simple1" qsCatId="simple" csTypeId="urn:microsoft.com/office/officeart/2005/8/colors/accent1_1" csCatId="accent1" phldr="1"/>
      <dgm:spPr/>
    </dgm:pt>
    <dgm:pt modelId="{B5B02F71-EBE6-4C80-AE54-1B10001B1FDF}">
      <dgm:prSet phldrT="[テキスト]"/>
      <dgm:spPr>
        <a:ln w="57150">
          <a:solidFill>
            <a:schemeClr val="tx2"/>
          </a:solidFill>
        </a:ln>
      </dgm:spPr>
      <dgm:t>
        <a:bodyPr/>
        <a:lstStyle/>
        <a:p>
          <a:r>
            <a:rPr kumimoji="1" lang="ja-JP" altLang="en-US" dirty="0">
              <a:latin typeface="UD デジタル 教科書体 N-R" panose="02020400000000000000" pitchFamily="17" charset="-128"/>
              <a:ea typeface="UD デジタル 教科書体 N-R" panose="02020400000000000000" pitchFamily="17" charset="-128"/>
            </a:rPr>
            <a:t>リーダー</a:t>
          </a:r>
        </a:p>
      </dgm:t>
    </dgm:pt>
    <dgm:pt modelId="{9DCD1886-B4B8-4E0D-BC89-D524BA1D0FA9}" type="parTrans" cxnId="{1FCF94EA-49C8-4C16-98B4-3FCC9C562EE9}">
      <dgm:prSet/>
      <dgm:spPr/>
      <dgm:t>
        <a:bodyPr/>
        <a:lstStyle/>
        <a:p>
          <a:endParaRPr kumimoji="1" lang="ja-JP" altLang="en-US"/>
        </a:p>
      </dgm:t>
    </dgm:pt>
    <dgm:pt modelId="{7C9B3B71-3DDF-4129-8832-2D53EA1A6FCB}" type="sibTrans" cxnId="{1FCF94EA-49C8-4C16-98B4-3FCC9C562EE9}">
      <dgm:prSet/>
      <dgm:spPr/>
      <dgm:t>
        <a:bodyPr/>
        <a:lstStyle/>
        <a:p>
          <a:endParaRPr kumimoji="1" lang="ja-JP" altLang="en-US"/>
        </a:p>
      </dgm:t>
    </dgm:pt>
    <dgm:pt modelId="{23FC5FD7-AFAC-4A4D-926F-4A475FA610C0}">
      <dgm:prSet phldrT="[テキスト]"/>
      <dgm:spPr>
        <a:ln w="57150">
          <a:solidFill>
            <a:schemeClr val="tx2"/>
          </a:solidFill>
        </a:ln>
      </dgm:spPr>
      <dgm:t>
        <a:bodyPr/>
        <a:lstStyle/>
        <a:p>
          <a:r>
            <a:rPr kumimoji="1" lang="ja-JP" altLang="en-US" dirty="0">
              <a:latin typeface="UD デジタル 教科書体 N-R" panose="02020400000000000000" pitchFamily="17" charset="-128"/>
              <a:ea typeface="UD デジタル 教科書体 N-R" panose="02020400000000000000" pitchFamily="17" charset="-128"/>
            </a:rPr>
            <a:t>相互作用</a:t>
          </a:r>
        </a:p>
      </dgm:t>
    </dgm:pt>
    <dgm:pt modelId="{115A6C07-1F82-4822-9EDC-F6B35DDE3B3F}" type="parTrans" cxnId="{BD37CCE5-789E-4942-917D-7E84D1090BDC}">
      <dgm:prSet/>
      <dgm:spPr/>
      <dgm:t>
        <a:bodyPr/>
        <a:lstStyle/>
        <a:p>
          <a:endParaRPr kumimoji="1" lang="ja-JP" altLang="en-US"/>
        </a:p>
      </dgm:t>
    </dgm:pt>
    <dgm:pt modelId="{0C6996A0-73AD-4B8F-A25D-CE6ED3203B40}" type="sibTrans" cxnId="{BD37CCE5-789E-4942-917D-7E84D1090BDC}">
      <dgm:prSet/>
      <dgm:spPr/>
      <dgm:t>
        <a:bodyPr/>
        <a:lstStyle/>
        <a:p>
          <a:endParaRPr kumimoji="1" lang="ja-JP" altLang="en-US"/>
        </a:p>
      </dgm:t>
    </dgm:pt>
    <dgm:pt modelId="{E2ADFA3E-F7D1-4C70-AB41-FFACD89F6AE2}">
      <dgm:prSet phldrT="[テキスト]"/>
      <dgm:spPr>
        <a:ln w="57150">
          <a:solidFill>
            <a:schemeClr val="tx2"/>
          </a:solidFill>
        </a:ln>
      </dgm:spPr>
      <dgm:t>
        <a:bodyPr/>
        <a:lstStyle/>
        <a:p>
          <a:r>
            <a:rPr kumimoji="1" lang="ja-JP" altLang="en-US" dirty="0">
              <a:latin typeface="UD デジタル 教科書体 N-R" panose="02020400000000000000" pitchFamily="17" charset="-128"/>
              <a:ea typeface="UD デジタル 教科書体 N-R" panose="02020400000000000000" pitchFamily="17" charset="-128"/>
            </a:rPr>
            <a:t>フォロワー</a:t>
          </a:r>
        </a:p>
      </dgm:t>
    </dgm:pt>
    <dgm:pt modelId="{A760F25D-8BE7-4F06-9E48-4CBE1FF282A9}" type="parTrans" cxnId="{6A67D176-3FB3-48B6-8F27-F1B38B3CB64B}">
      <dgm:prSet/>
      <dgm:spPr/>
      <dgm:t>
        <a:bodyPr/>
        <a:lstStyle/>
        <a:p>
          <a:endParaRPr kumimoji="1" lang="ja-JP" altLang="en-US"/>
        </a:p>
      </dgm:t>
    </dgm:pt>
    <dgm:pt modelId="{9EA24BA2-6577-43B9-B2F4-1D179A7ABC6A}" type="sibTrans" cxnId="{6A67D176-3FB3-48B6-8F27-F1B38B3CB64B}">
      <dgm:prSet/>
      <dgm:spPr/>
      <dgm:t>
        <a:bodyPr/>
        <a:lstStyle/>
        <a:p>
          <a:endParaRPr kumimoji="1" lang="ja-JP" altLang="en-US"/>
        </a:p>
      </dgm:t>
    </dgm:pt>
    <dgm:pt modelId="{F90FCD82-4A71-4E79-BA0C-F66C78DF8F8E}" type="pres">
      <dgm:prSet presAssocID="{D74BA088-8A71-449E-A570-2A440277B059}" presName="linearFlow" presStyleCnt="0">
        <dgm:presLayoutVars>
          <dgm:resizeHandles val="exact"/>
        </dgm:presLayoutVars>
      </dgm:prSet>
      <dgm:spPr/>
    </dgm:pt>
    <dgm:pt modelId="{6EF72980-CBB0-4E71-AD48-C0CD1D85E7F3}" type="pres">
      <dgm:prSet presAssocID="{B5B02F71-EBE6-4C80-AE54-1B10001B1FDF}" presName="node" presStyleLbl="node1" presStyleIdx="0" presStyleCnt="3" custScaleX="379267">
        <dgm:presLayoutVars>
          <dgm:bulletEnabled val="1"/>
        </dgm:presLayoutVars>
      </dgm:prSet>
      <dgm:spPr/>
    </dgm:pt>
    <dgm:pt modelId="{4F969A34-9C44-4F8B-81D1-46AD18BDB76E}" type="pres">
      <dgm:prSet presAssocID="{7C9B3B71-3DDF-4129-8832-2D53EA1A6FCB}" presName="sibTrans" presStyleLbl="sibTrans2D1" presStyleIdx="0" presStyleCnt="2"/>
      <dgm:spPr/>
    </dgm:pt>
    <dgm:pt modelId="{93A07477-31F0-4376-ADD1-B6427C84CADC}" type="pres">
      <dgm:prSet presAssocID="{7C9B3B71-3DDF-4129-8832-2D53EA1A6FCB}" presName="connectorText" presStyleLbl="sibTrans2D1" presStyleIdx="0" presStyleCnt="2"/>
      <dgm:spPr/>
    </dgm:pt>
    <dgm:pt modelId="{E2351939-AA55-4393-96F9-A8476BB5EF9D}" type="pres">
      <dgm:prSet presAssocID="{23FC5FD7-AFAC-4A4D-926F-4A475FA610C0}" presName="node" presStyleLbl="node1" presStyleIdx="1" presStyleCnt="3" custScaleX="379267" custLinFactNeighborX="31536">
        <dgm:presLayoutVars>
          <dgm:bulletEnabled val="1"/>
        </dgm:presLayoutVars>
      </dgm:prSet>
      <dgm:spPr/>
    </dgm:pt>
    <dgm:pt modelId="{9B3FC66B-0B73-4952-9DB7-40C2F0381563}" type="pres">
      <dgm:prSet presAssocID="{0C6996A0-73AD-4B8F-A25D-CE6ED3203B40}" presName="sibTrans" presStyleLbl="sibTrans2D1" presStyleIdx="1" presStyleCnt="2"/>
      <dgm:spPr/>
    </dgm:pt>
    <dgm:pt modelId="{DC451B81-B564-49E8-BAE7-4C584AEAE74F}" type="pres">
      <dgm:prSet presAssocID="{0C6996A0-73AD-4B8F-A25D-CE6ED3203B40}" presName="connectorText" presStyleLbl="sibTrans2D1" presStyleIdx="1" presStyleCnt="2"/>
      <dgm:spPr/>
    </dgm:pt>
    <dgm:pt modelId="{7F5478C2-FF5E-42F5-8F58-D8AE15A0E2AA}" type="pres">
      <dgm:prSet presAssocID="{E2ADFA3E-F7D1-4C70-AB41-FFACD89F6AE2}" presName="node" presStyleLbl="node1" presStyleIdx="2" presStyleCnt="3" custScaleX="379267">
        <dgm:presLayoutVars>
          <dgm:bulletEnabled val="1"/>
        </dgm:presLayoutVars>
      </dgm:prSet>
      <dgm:spPr/>
    </dgm:pt>
  </dgm:ptLst>
  <dgm:cxnLst>
    <dgm:cxn modelId="{40B90710-2A01-4BD2-A126-1780F4EDE3CA}" type="presOf" srcId="{7C9B3B71-3DDF-4129-8832-2D53EA1A6FCB}" destId="{93A07477-31F0-4376-ADD1-B6427C84CADC}" srcOrd="1" destOrd="0" presId="urn:microsoft.com/office/officeart/2005/8/layout/process2"/>
    <dgm:cxn modelId="{C220C75D-CE54-4007-91AC-52420E241308}" type="presOf" srcId="{B5B02F71-EBE6-4C80-AE54-1B10001B1FDF}" destId="{6EF72980-CBB0-4E71-AD48-C0CD1D85E7F3}" srcOrd="0" destOrd="0" presId="urn:microsoft.com/office/officeart/2005/8/layout/process2"/>
    <dgm:cxn modelId="{6A67D176-3FB3-48B6-8F27-F1B38B3CB64B}" srcId="{D74BA088-8A71-449E-A570-2A440277B059}" destId="{E2ADFA3E-F7D1-4C70-AB41-FFACD89F6AE2}" srcOrd="2" destOrd="0" parTransId="{A760F25D-8BE7-4F06-9E48-4CBE1FF282A9}" sibTransId="{9EA24BA2-6577-43B9-B2F4-1D179A7ABC6A}"/>
    <dgm:cxn modelId="{8037909C-C956-49DA-8E3E-E0C9DEB13C93}" type="presOf" srcId="{7C9B3B71-3DDF-4129-8832-2D53EA1A6FCB}" destId="{4F969A34-9C44-4F8B-81D1-46AD18BDB76E}" srcOrd="0" destOrd="0" presId="urn:microsoft.com/office/officeart/2005/8/layout/process2"/>
    <dgm:cxn modelId="{77D74BA2-76E3-430A-95EF-DDDF738829CF}" type="presOf" srcId="{23FC5FD7-AFAC-4A4D-926F-4A475FA610C0}" destId="{E2351939-AA55-4393-96F9-A8476BB5EF9D}" srcOrd="0" destOrd="0" presId="urn:microsoft.com/office/officeart/2005/8/layout/process2"/>
    <dgm:cxn modelId="{C7D31AA3-D381-42F6-A9A7-201091AF5236}" type="presOf" srcId="{E2ADFA3E-F7D1-4C70-AB41-FFACD89F6AE2}" destId="{7F5478C2-FF5E-42F5-8F58-D8AE15A0E2AA}" srcOrd="0" destOrd="0" presId="urn:microsoft.com/office/officeart/2005/8/layout/process2"/>
    <dgm:cxn modelId="{863AFAB7-42C6-478A-85E8-3485B5C50F30}" type="presOf" srcId="{D74BA088-8A71-449E-A570-2A440277B059}" destId="{F90FCD82-4A71-4E79-BA0C-F66C78DF8F8E}" srcOrd="0" destOrd="0" presId="urn:microsoft.com/office/officeart/2005/8/layout/process2"/>
    <dgm:cxn modelId="{78C9DCD1-6DF3-4CA5-95A5-318B4882051D}" type="presOf" srcId="{0C6996A0-73AD-4B8F-A25D-CE6ED3203B40}" destId="{DC451B81-B564-49E8-BAE7-4C584AEAE74F}" srcOrd="1" destOrd="0" presId="urn:microsoft.com/office/officeart/2005/8/layout/process2"/>
    <dgm:cxn modelId="{47AAF8DE-BB6D-464D-BF2A-A3B9C1E326C5}" type="presOf" srcId="{0C6996A0-73AD-4B8F-A25D-CE6ED3203B40}" destId="{9B3FC66B-0B73-4952-9DB7-40C2F0381563}" srcOrd="0" destOrd="0" presId="urn:microsoft.com/office/officeart/2005/8/layout/process2"/>
    <dgm:cxn modelId="{BD37CCE5-789E-4942-917D-7E84D1090BDC}" srcId="{D74BA088-8A71-449E-A570-2A440277B059}" destId="{23FC5FD7-AFAC-4A4D-926F-4A475FA610C0}" srcOrd="1" destOrd="0" parTransId="{115A6C07-1F82-4822-9EDC-F6B35DDE3B3F}" sibTransId="{0C6996A0-73AD-4B8F-A25D-CE6ED3203B40}"/>
    <dgm:cxn modelId="{1FCF94EA-49C8-4C16-98B4-3FCC9C562EE9}" srcId="{D74BA088-8A71-449E-A570-2A440277B059}" destId="{B5B02F71-EBE6-4C80-AE54-1B10001B1FDF}" srcOrd="0" destOrd="0" parTransId="{9DCD1886-B4B8-4E0D-BC89-D524BA1D0FA9}" sibTransId="{7C9B3B71-3DDF-4129-8832-2D53EA1A6FCB}"/>
    <dgm:cxn modelId="{D5D8CC40-5C1D-4CF8-9ACA-BEE96A2FB127}" type="presParOf" srcId="{F90FCD82-4A71-4E79-BA0C-F66C78DF8F8E}" destId="{6EF72980-CBB0-4E71-AD48-C0CD1D85E7F3}" srcOrd="0" destOrd="0" presId="urn:microsoft.com/office/officeart/2005/8/layout/process2"/>
    <dgm:cxn modelId="{4CA5709D-D672-4780-B4BD-81BCCEB78292}" type="presParOf" srcId="{F90FCD82-4A71-4E79-BA0C-F66C78DF8F8E}" destId="{4F969A34-9C44-4F8B-81D1-46AD18BDB76E}" srcOrd="1" destOrd="0" presId="urn:microsoft.com/office/officeart/2005/8/layout/process2"/>
    <dgm:cxn modelId="{17A12018-A88A-4A85-B937-4A541CC2AFFC}" type="presParOf" srcId="{4F969A34-9C44-4F8B-81D1-46AD18BDB76E}" destId="{93A07477-31F0-4376-ADD1-B6427C84CADC}" srcOrd="0" destOrd="0" presId="urn:microsoft.com/office/officeart/2005/8/layout/process2"/>
    <dgm:cxn modelId="{318C88B8-91E5-4988-AF76-E97CAED3392A}" type="presParOf" srcId="{F90FCD82-4A71-4E79-BA0C-F66C78DF8F8E}" destId="{E2351939-AA55-4393-96F9-A8476BB5EF9D}" srcOrd="2" destOrd="0" presId="urn:microsoft.com/office/officeart/2005/8/layout/process2"/>
    <dgm:cxn modelId="{62DA3AD1-94F8-4B1B-87F2-29B8FB50BD88}" type="presParOf" srcId="{F90FCD82-4A71-4E79-BA0C-F66C78DF8F8E}" destId="{9B3FC66B-0B73-4952-9DB7-40C2F0381563}" srcOrd="3" destOrd="0" presId="urn:microsoft.com/office/officeart/2005/8/layout/process2"/>
    <dgm:cxn modelId="{E8295B94-5D33-439B-B2A1-A9AE53107F92}" type="presParOf" srcId="{9B3FC66B-0B73-4952-9DB7-40C2F0381563}" destId="{DC451B81-B564-49E8-BAE7-4C584AEAE74F}" srcOrd="0" destOrd="0" presId="urn:microsoft.com/office/officeart/2005/8/layout/process2"/>
    <dgm:cxn modelId="{8F3FB0C2-7DC4-4E03-8D61-BCB3D227B52E}" type="presParOf" srcId="{F90FCD82-4A71-4E79-BA0C-F66C78DF8F8E}" destId="{7F5478C2-FF5E-42F5-8F58-D8AE15A0E2AA}" srcOrd="4" destOrd="0" presId="urn:microsoft.com/office/officeart/2005/8/layout/process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25C78E-FA5F-4259-968F-B2A87329270A}">
      <dsp:nvSpPr>
        <dsp:cNvPr id="0" name=""/>
        <dsp:cNvSpPr/>
      </dsp:nvSpPr>
      <dsp:spPr>
        <a:xfrm>
          <a:off x="0" y="0"/>
          <a:ext cx="6007905" cy="882253"/>
        </a:xfrm>
        <a:prstGeom prst="roundRect">
          <a:avLst>
            <a:gd name="adj" fmla="val 10000"/>
          </a:avLst>
        </a:prstGeom>
        <a:solidFill>
          <a:schemeClr val="lt1">
            <a:hueOff val="0"/>
            <a:satOff val="0"/>
            <a:lumOff val="0"/>
            <a:alphaOff val="0"/>
          </a:schemeClr>
        </a:solidFill>
        <a:ln w="5715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kumimoji="1" lang="ja-JP" altLang="en-US" sz="2600" kern="1200" dirty="0">
              <a:latin typeface="UD デジタル 教科書体 N-R" panose="02020400000000000000" pitchFamily="17" charset="-128"/>
              <a:ea typeface="UD デジタル 教科書体 N-R" panose="02020400000000000000" pitchFamily="17" charset="-128"/>
            </a:rPr>
            <a:t>リーダー</a:t>
          </a:r>
        </a:p>
      </dsp:txBody>
      <dsp:txXfrm>
        <a:off x="25840" y="25840"/>
        <a:ext cx="5956225" cy="830573"/>
      </dsp:txXfrm>
    </dsp:sp>
    <dsp:sp modelId="{26BCB5D3-DC08-4C12-B17A-6F88E9A6D064}">
      <dsp:nvSpPr>
        <dsp:cNvPr id="0" name=""/>
        <dsp:cNvSpPr/>
      </dsp:nvSpPr>
      <dsp:spPr>
        <a:xfrm rot="5400000">
          <a:off x="2838530" y="904309"/>
          <a:ext cx="330844" cy="3970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kumimoji="1" lang="ja-JP" altLang="en-US" sz="1600" kern="1200"/>
        </a:p>
      </dsp:txBody>
      <dsp:txXfrm rot="-5400000">
        <a:off x="2884849" y="937394"/>
        <a:ext cx="238207" cy="231591"/>
      </dsp:txXfrm>
    </dsp:sp>
    <dsp:sp modelId="{45FA9DF0-4EDA-4706-9C6C-BB3EABAAC035}">
      <dsp:nvSpPr>
        <dsp:cNvPr id="0" name=""/>
        <dsp:cNvSpPr/>
      </dsp:nvSpPr>
      <dsp:spPr>
        <a:xfrm>
          <a:off x="0" y="1323379"/>
          <a:ext cx="6007905" cy="882253"/>
        </a:xfrm>
        <a:prstGeom prst="roundRect">
          <a:avLst>
            <a:gd name="adj" fmla="val 10000"/>
          </a:avLst>
        </a:prstGeom>
        <a:solidFill>
          <a:schemeClr val="lt1">
            <a:hueOff val="0"/>
            <a:satOff val="0"/>
            <a:lumOff val="0"/>
            <a:alphaOff val="0"/>
          </a:schemeClr>
        </a:solidFill>
        <a:ln w="5715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kumimoji="1" lang="ja-JP" altLang="en-US" sz="2600" kern="1200" dirty="0">
              <a:latin typeface="UD デジタル 教科書体 N-R" panose="02020400000000000000" pitchFamily="17" charset="-128"/>
              <a:ea typeface="UD デジタル 教科書体 N-R" panose="02020400000000000000" pitchFamily="17" charset="-128"/>
            </a:rPr>
            <a:t>リーダーの資質</a:t>
          </a:r>
        </a:p>
      </dsp:txBody>
      <dsp:txXfrm>
        <a:off x="25840" y="1349219"/>
        <a:ext cx="5956225" cy="830573"/>
      </dsp:txXfrm>
    </dsp:sp>
    <dsp:sp modelId="{FF07C5FC-7B27-4467-9F02-886E58A05427}">
      <dsp:nvSpPr>
        <dsp:cNvPr id="0" name=""/>
        <dsp:cNvSpPr/>
      </dsp:nvSpPr>
      <dsp:spPr>
        <a:xfrm rot="5400000">
          <a:off x="2838530" y="2227688"/>
          <a:ext cx="330844" cy="3970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kumimoji="1" lang="ja-JP" altLang="en-US" sz="1600" kern="1200"/>
        </a:p>
      </dsp:txBody>
      <dsp:txXfrm rot="-5400000">
        <a:off x="2884849" y="2260773"/>
        <a:ext cx="238207" cy="231591"/>
      </dsp:txXfrm>
    </dsp:sp>
    <dsp:sp modelId="{02518E29-22DC-43B3-9F06-984C51EF7E96}">
      <dsp:nvSpPr>
        <dsp:cNvPr id="0" name=""/>
        <dsp:cNvSpPr/>
      </dsp:nvSpPr>
      <dsp:spPr>
        <a:xfrm>
          <a:off x="0" y="2646759"/>
          <a:ext cx="6007905" cy="882253"/>
        </a:xfrm>
        <a:prstGeom prst="roundRect">
          <a:avLst>
            <a:gd name="adj" fmla="val 10000"/>
          </a:avLst>
        </a:prstGeom>
        <a:solidFill>
          <a:schemeClr val="lt1">
            <a:hueOff val="0"/>
            <a:satOff val="0"/>
            <a:lumOff val="0"/>
            <a:alphaOff val="0"/>
          </a:schemeClr>
        </a:solidFill>
        <a:ln w="5715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ja-JP" altLang="en-US" sz="2500" kern="1200" dirty="0">
              <a:latin typeface="UD デジタル 教科書体 N-R" panose="02020400000000000000" pitchFamily="17" charset="-128"/>
              <a:ea typeface="UD デジタル 教科書体 N-R" panose="02020400000000000000" pitchFamily="17" charset="-128"/>
            </a:rPr>
            <a:t>フォロワー</a:t>
          </a:r>
        </a:p>
      </dsp:txBody>
      <dsp:txXfrm>
        <a:off x="25840" y="2672599"/>
        <a:ext cx="5956225" cy="8305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F72980-CBB0-4E71-AD48-C0CD1D85E7F3}">
      <dsp:nvSpPr>
        <dsp:cNvPr id="0" name=""/>
        <dsp:cNvSpPr/>
      </dsp:nvSpPr>
      <dsp:spPr>
        <a:xfrm>
          <a:off x="0" y="0"/>
          <a:ext cx="6022191" cy="882253"/>
        </a:xfrm>
        <a:prstGeom prst="roundRect">
          <a:avLst>
            <a:gd name="adj" fmla="val 10000"/>
          </a:avLst>
        </a:prstGeom>
        <a:solidFill>
          <a:schemeClr val="lt1">
            <a:hueOff val="0"/>
            <a:satOff val="0"/>
            <a:lumOff val="0"/>
            <a:alphaOff val="0"/>
          </a:schemeClr>
        </a:solidFill>
        <a:ln w="5715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kumimoji="1" lang="ja-JP" altLang="en-US" sz="2600" kern="1200" dirty="0">
              <a:latin typeface="UD デジタル 教科書体 N-R" panose="02020400000000000000" pitchFamily="17" charset="-128"/>
              <a:ea typeface="UD デジタル 教科書体 N-R" panose="02020400000000000000" pitchFamily="17" charset="-128"/>
            </a:rPr>
            <a:t>リーダー</a:t>
          </a:r>
        </a:p>
      </dsp:txBody>
      <dsp:txXfrm>
        <a:off x="25840" y="25840"/>
        <a:ext cx="5970511" cy="830573"/>
      </dsp:txXfrm>
    </dsp:sp>
    <dsp:sp modelId="{4F969A34-9C44-4F8B-81D1-46AD18BDB76E}">
      <dsp:nvSpPr>
        <dsp:cNvPr id="0" name=""/>
        <dsp:cNvSpPr/>
      </dsp:nvSpPr>
      <dsp:spPr>
        <a:xfrm rot="5400000">
          <a:off x="2845673" y="904309"/>
          <a:ext cx="330844" cy="3970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kumimoji="1" lang="ja-JP" altLang="en-US" sz="1600" kern="1200"/>
        </a:p>
      </dsp:txBody>
      <dsp:txXfrm rot="-5400000">
        <a:off x="2891992" y="937394"/>
        <a:ext cx="238207" cy="231591"/>
      </dsp:txXfrm>
    </dsp:sp>
    <dsp:sp modelId="{E2351939-AA55-4393-96F9-A8476BB5EF9D}">
      <dsp:nvSpPr>
        <dsp:cNvPr id="0" name=""/>
        <dsp:cNvSpPr/>
      </dsp:nvSpPr>
      <dsp:spPr>
        <a:xfrm>
          <a:off x="0" y="1323379"/>
          <a:ext cx="6022191" cy="882253"/>
        </a:xfrm>
        <a:prstGeom prst="roundRect">
          <a:avLst>
            <a:gd name="adj" fmla="val 10000"/>
          </a:avLst>
        </a:prstGeom>
        <a:solidFill>
          <a:schemeClr val="lt1">
            <a:hueOff val="0"/>
            <a:satOff val="0"/>
            <a:lumOff val="0"/>
            <a:alphaOff val="0"/>
          </a:schemeClr>
        </a:solidFill>
        <a:ln w="5715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kumimoji="1" lang="ja-JP" altLang="en-US" sz="2600" kern="1200" dirty="0">
              <a:latin typeface="UD デジタル 教科書体 N-R" panose="02020400000000000000" pitchFamily="17" charset="-128"/>
              <a:ea typeface="UD デジタル 教科書体 N-R" panose="02020400000000000000" pitchFamily="17" charset="-128"/>
            </a:rPr>
            <a:t>相互作用</a:t>
          </a:r>
        </a:p>
      </dsp:txBody>
      <dsp:txXfrm>
        <a:off x="25840" y="1349219"/>
        <a:ext cx="5970511" cy="830573"/>
      </dsp:txXfrm>
    </dsp:sp>
    <dsp:sp modelId="{9B3FC66B-0B73-4952-9DB7-40C2F0381563}">
      <dsp:nvSpPr>
        <dsp:cNvPr id="0" name=""/>
        <dsp:cNvSpPr/>
      </dsp:nvSpPr>
      <dsp:spPr>
        <a:xfrm rot="5400000">
          <a:off x="2845673" y="2227688"/>
          <a:ext cx="330844" cy="3970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kumimoji="1" lang="ja-JP" altLang="en-US" sz="1600" kern="1200"/>
        </a:p>
      </dsp:txBody>
      <dsp:txXfrm rot="-5400000">
        <a:off x="2891992" y="2260773"/>
        <a:ext cx="238207" cy="231591"/>
      </dsp:txXfrm>
    </dsp:sp>
    <dsp:sp modelId="{7F5478C2-FF5E-42F5-8F58-D8AE15A0E2AA}">
      <dsp:nvSpPr>
        <dsp:cNvPr id="0" name=""/>
        <dsp:cNvSpPr/>
      </dsp:nvSpPr>
      <dsp:spPr>
        <a:xfrm>
          <a:off x="0" y="2646759"/>
          <a:ext cx="6022191" cy="882253"/>
        </a:xfrm>
        <a:prstGeom prst="roundRect">
          <a:avLst>
            <a:gd name="adj" fmla="val 10000"/>
          </a:avLst>
        </a:prstGeom>
        <a:solidFill>
          <a:schemeClr val="lt1">
            <a:hueOff val="0"/>
            <a:satOff val="0"/>
            <a:lumOff val="0"/>
            <a:alphaOff val="0"/>
          </a:schemeClr>
        </a:solidFill>
        <a:ln w="5715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kumimoji="1" lang="ja-JP" altLang="en-US" sz="2600" kern="1200" dirty="0">
              <a:latin typeface="UD デジタル 教科書体 N-R" panose="02020400000000000000" pitchFamily="17" charset="-128"/>
              <a:ea typeface="UD デジタル 教科書体 N-R" panose="02020400000000000000" pitchFamily="17" charset="-128"/>
            </a:rPr>
            <a:t>フォロワー</a:t>
          </a:r>
        </a:p>
      </dsp:txBody>
      <dsp:txXfrm>
        <a:off x="25840" y="2672599"/>
        <a:ext cx="5970511" cy="830573"/>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26CE82-37D6-4F7A-A4F5-AAE28724E2AF}" type="datetimeFigureOut">
              <a:rPr kumimoji="1" lang="ja-JP" altLang="en-US" smtClean="0"/>
              <a:t>2026/8/16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4F46C2-3428-4CB5-9A1A-EB299EEBB6DC}" type="slidenum">
              <a:rPr kumimoji="1" lang="ja-JP" altLang="en-US" smtClean="0"/>
              <a:t>‹#›</a:t>
            </a:fld>
            <a:endParaRPr kumimoji="1" lang="ja-JP" altLang="en-US"/>
          </a:p>
        </p:txBody>
      </p:sp>
    </p:spTree>
    <p:extLst>
      <p:ext uri="{BB962C8B-B14F-4D97-AF65-F5344CB8AC3E}">
        <p14:creationId xmlns:p14="http://schemas.microsoft.com/office/powerpoint/2010/main" val="9913198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altLang="ja-JP" sz="13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ja-JP" altLang="en-US" sz="13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147974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19" name="長方形 18"/>
          <p:cNvSpPr/>
          <p:nvPr/>
        </p:nvSpPr>
        <p:spPr>
          <a:xfrm>
            <a:off x="1"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3" name="長方形 22"/>
          <p:cNvSpPr/>
          <p:nvPr/>
        </p:nvSpPr>
        <p:spPr>
          <a:xfrm flipV="1">
            <a:off x="7213578" y="3810003"/>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4" name="長方形 23"/>
          <p:cNvSpPr/>
          <p:nvPr/>
        </p:nvSpPr>
        <p:spPr>
          <a:xfrm flipV="1">
            <a:off x="7213602"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5" name="長方形 24"/>
          <p:cNvSpPr/>
          <p:nvPr/>
        </p:nvSpPr>
        <p:spPr>
          <a:xfrm flipV="1">
            <a:off x="7213602"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6" name="長方形 25"/>
          <p:cNvSpPr/>
          <p:nvPr/>
        </p:nvSpPr>
        <p:spPr>
          <a:xfrm flipV="1">
            <a:off x="7213601"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7" name="長方形 26"/>
          <p:cNvSpPr/>
          <p:nvPr/>
        </p:nvSpPr>
        <p:spPr>
          <a:xfrm flipV="1">
            <a:off x="7213601"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0" name="角丸四角形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1" name="角丸四角形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7" name="長方形 6"/>
          <p:cNvSpPr/>
          <p:nvPr/>
        </p:nvSpPr>
        <p:spPr>
          <a:xfrm>
            <a:off x="2"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10" name="長方形 9"/>
          <p:cNvSpPr/>
          <p:nvPr/>
        </p:nvSpPr>
        <p:spPr>
          <a:xfrm>
            <a:off x="1" y="3675530"/>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11" name="長方形 10"/>
          <p:cNvSpPr/>
          <p:nvPr/>
        </p:nvSpPr>
        <p:spPr>
          <a:xfrm flipV="1">
            <a:off x="8552069"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8" name="タイトル 7"/>
          <p:cNvSpPr>
            <a:spLocks noGrp="1"/>
          </p:cNvSpPr>
          <p:nvPr>
            <p:ph type="ctrTitle"/>
          </p:nvPr>
        </p:nvSpPr>
        <p:spPr>
          <a:xfrm>
            <a:off x="609600" y="2389011"/>
            <a:ext cx="11277600" cy="1470025"/>
          </a:xfrm>
        </p:spPr>
        <p:txBody>
          <a:bodyPr rtlCol="0" anchor="b"/>
          <a:lstStyle>
            <a:lvl1pPr>
              <a:defRPr sz="4399">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endParaRPr lang="ja-JP" altLang="en-US" noProof="0" dirty="0"/>
          </a:p>
        </p:txBody>
      </p:sp>
      <p:sp>
        <p:nvSpPr>
          <p:cNvPr id="9" name="サブタイトル 8"/>
          <p:cNvSpPr>
            <a:spLocks noGrp="1"/>
          </p:cNvSpPr>
          <p:nvPr>
            <p:ph type="subTitle" idx="1"/>
          </p:nvPr>
        </p:nvSpPr>
        <p:spPr>
          <a:xfrm>
            <a:off x="609600" y="3899938"/>
            <a:ext cx="6604000" cy="1752600"/>
          </a:xfrm>
        </p:spPr>
        <p:txBody>
          <a:bodyPr rtlCol="0"/>
          <a:lstStyle>
            <a:lvl1pPr marL="63989" indent="0" algn="l">
              <a:buNone/>
              <a:defRPr sz="2399">
                <a:solidFill>
                  <a:schemeClr val="tx2"/>
                </a:solidFill>
                <a:latin typeface="Meiryo UI" panose="020B0604030504040204" pitchFamily="50" charset="-128"/>
                <a:ea typeface="Meiryo UI" panose="020B0604030504040204" pitchFamily="50" charset="-128"/>
              </a:defRPr>
            </a:lvl1pPr>
            <a:lvl2pPr marL="457063" indent="0" algn="ctr">
              <a:buNone/>
            </a:lvl2pPr>
            <a:lvl3pPr marL="914126" indent="0" algn="ctr">
              <a:buNone/>
            </a:lvl3pPr>
            <a:lvl4pPr marL="1371189" indent="0" algn="ctr">
              <a:buNone/>
            </a:lvl4pPr>
            <a:lvl5pPr marL="1828251" indent="0" algn="ctr">
              <a:buNone/>
            </a:lvl5pPr>
            <a:lvl6pPr marL="2285314" indent="0" algn="ctr">
              <a:buNone/>
            </a:lvl6pPr>
            <a:lvl7pPr marL="2742377" indent="0" algn="ctr">
              <a:buNone/>
            </a:lvl7pPr>
            <a:lvl8pPr marL="3199440" indent="0" algn="ctr">
              <a:buNone/>
            </a:lvl8pPr>
            <a:lvl9pPr marL="3656503" indent="0" algn="ctr">
              <a:buNone/>
            </a:lvl9pPr>
          </a:lstStyle>
          <a:p>
            <a:pPr rtl="0"/>
            <a:r>
              <a:rPr lang="ja-JP" altLang="en-US" noProof="0"/>
              <a:t>マスター サブタイトルの書式設定</a:t>
            </a:r>
            <a:endParaRPr lang="ja-JP" altLang="en-US" noProof="0" dirty="0"/>
          </a:p>
        </p:txBody>
      </p:sp>
      <p:sp>
        <p:nvSpPr>
          <p:cNvPr id="17" name="フッター プレースホルダー 16"/>
          <p:cNvSpPr>
            <a:spLocks noGrp="1"/>
          </p:cNvSpPr>
          <p:nvPr>
            <p:ph type="ftr" sz="quarter" idx="11"/>
          </p:nvPr>
        </p:nvSpPr>
        <p:spPr>
          <a:xfrm>
            <a:off x="7265116" y="4205288"/>
            <a:ext cx="1727200" cy="457200"/>
          </a:xfrm>
        </p:spPr>
        <p:txBody>
          <a:bodyPr rtlCol="0"/>
          <a:lstStyle>
            <a:lvl1pPr>
              <a:defRPr>
                <a:solidFill>
                  <a:schemeClr val="accent2">
                    <a:lumMod val="75000"/>
                  </a:schemeClr>
                </a:solidFill>
                <a:latin typeface="Meiryo UI" panose="020B0604030504040204" pitchFamily="50" charset="-128"/>
                <a:ea typeface="Meiryo UI" panose="020B0604030504040204" pitchFamily="50" charset="-128"/>
              </a:defRPr>
            </a:lvl1pPr>
          </a:lstStyle>
          <a:p>
            <a:r>
              <a:rPr lang="ja-JP" altLang="en-US"/>
              <a:t>フッターを追加</a:t>
            </a:r>
            <a:endParaRPr lang="ja-JP" altLang="en-US" dirty="0"/>
          </a:p>
        </p:txBody>
      </p:sp>
      <p:sp>
        <p:nvSpPr>
          <p:cNvPr id="28" name="日付プレースホルダー 27"/>
          <p:cNvSpPr>
            <a:spLocks noGrp="1"/>
          </p:cNvSpPr>
          <p:nvPr>
            <p:ph type="dt" sz="half" idx="10"/>
          </p:nvPr>
        </p:nvSpPr>
        <p:spPr>
          <a:xfrm>
            <a:off x="9043831" y="4206240"/>
            <a:ext cx="1332000" cy="457200"/>
          </a:xfrm>
        </p:spPr>
        <p:txBody>
          <a:bodyPr rtlCol="0"/>
          <a:lstStyle>
            <a:lvl1pPr>
              <a:defRPr>
                <a:solidFill>
                  <a:schemeClr val="accent2">
                    <a:lumMod val="75000"/>
                  </a:schemeClr>
                </a:solidFill>
                <a:latin typeface="Meiryo UI" panose="020B0604030504040204" pitchFamily="50" charset="-128"/>
                <a:ea typeface="Meiryo UI" panose="020B0604030504040204" pitchFamily="50" charset="-128"/>
              </a:defRPr>
            </a:lvl1pPr>
          </a:lstStyle>
          <a:p>
            <a:fld id="{CBB3707E-853B-4B65-A117-62F1A610BAA1}" type="datetime4">
              <a:rPr lang="ja-JP" altLang="en-US" smtClean="0"/>
              <a:pPr/>
              <a:t>2026年8月16日</a:t>
            </a:fld>
            <a:endParaRPr lang="en-US" dirty="0"/>
          </a:p>
        </p:txBody>
      </p:sp>
      <p:sp>
        <p:nvSpPr>
          <p:cNvPr id="29" name="スライド番号プレースホルダー 28"/>
          <p:cNvSpPr>
            <a:spLocks noGrp="1"/>
          </p:cNvSpPr>
          <p:nvPr>
            <p:ph type="sldNum" sz="quarter" idx="12"/>
          </p:nvPr>
        </p:nvSpPr>
        <p:spPr>
          <a:xfrm>
            <a:off x="11093452" y="1136"/>
            <a:ext cx="996949" cy="365760"/>
          </a:xfrm>
        </p:spPr>
        <p:txBody>
          <a:bodyPr rtlCol="0"/>
          <a:lstStyle>
            <a:lvl1pPr algn="r">
              <a:defRPr sz="1799">
                <a:solidFill>
                  <a:schemeClr val="bg1"/>
                </a:solidFill>
                <a:latin typeface="Meiryo UI" panose="020B0604030504040204" pitchFamily="50" charset="-128"/>
                <a:ea typeface="Meiryo UI" panose="020B0604030504040204" pitchFamily="50" charset="-128"/>
              </a:defRPr>
            </a:lvl1pPr>
          </a:lstStyle>
          <a:p>
            <a:fld id="{401CF334-2D5C-4859-84A6-CA7E6E43FAEB}" type="slidenum">
              <a:rPr lang="en-US" altLang="ja-JP" smtClean="0"/>
              <a:pPr/>
              <a:t>‹#›</a:t>
            </a:fld>
            <a:endParaRPr lang="ja-JP" altLang="en-US" dirty="0"/>
          </a:p>
        </p:txBody>
      </p:sp>
    </p:spTree>
    <p:extLst>
      <p:ext uri="{BB962C8B-B14F-4D97-AF65-F5344CB8AC3E}">
        <p14:creationId xmlns:p14="http://schemas.microsoft.com/office/powerpoint/2010/main" val="1680437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縦書きテキスト プレースホルダー 2"/>
          <p:cNvSpPr>
            <a:spLocks noGrp="1"/>
          </p:cNvSpPr>
          <p:nvPr>
            <p:ph type="body" orient="vert" idx="1" hasCustomPrompt="1"/>
          </p:nvPr>
        </p:nvSpPr>
        <p:spPr/>
        <p:txBody>
          <a:bodyPr vert="eaVert" rtlCol="0"/>
          <a:lstStyle>
            <a:lvl1pPr>
              <a:defRPr/>
            </a:lvl1pPr>
            <a:lvl5pPr>
              <a:defRPr/>
            </a:lvl5pPr>
          </a:lstStyle>
          <a:p>
            <a:pPr lvl="0" rtl="0" eaLnBrk="1" latinLnBrk="0" hangingPunct="1"/>
            <a:r>
              <a:rPr lang="ja-JP" altLang="en-US" noProof="0" dirty="0"/>
              <a:t>マスター テキストのスタイルを編集する</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51320B09-6CF2-4326-937A-13A4A40B8562}" type="datetime4">
              <a:rPr lang="ja-JP" altLang="en-US" smtClean="0"/>
              <a:t>2026年8月16日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887475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hasCustomPrompt="1"/>
          </p:nvPr>
        </p:nvSpPr>
        <p:spPr>
          <a:xfrm>
            <a:off x="9042401" y="1143000"/>
            <a:ext cx="2540000" cy="5448300"/>
          </a:xfrm>
        </p:spPr>
        <p:txBody>
          <a:bodyPr vert="eaVert" rtlCol="0"/>
          <a:lstStyle>
            <a:lvl1pPr>
              <a:defRPr/>
            </a:lvl1pPr>
          </a:lstStyle>
          <a:p>
            <a:pPr rtl="0"/>
            <a:r>
              <a:rPr lang="ja-JP" altLang="en-US" noProof="0" dirty="0"/>
              <a:t>マスター タイトルのスタイルを編集する</a:t>
            </a:r>
          </a:p>
        </p:txBody>
      </p:sp>
      <p:sp>
        <p:nvSpPr>
          <p:cNvPr id="3" name="縦書きテキスト プレースホルダー 2"/>
          <p:cNvSpPr>
            <a:spLocks noGrp="1"/>
          </p:cNvSpPr>
          <p:nvPr>
            <p:ph type="body" orient="vert" idx="1" hasCustomPrompt="1"/>
          </p:nvPr>
        </p:nvSpPr>
        <p:spPr>
          <a:xfrm>
            <a:off x="609600" y="1143000"/>
            <a:ext cx="8331200" cy="5448300"/>
          </a:xfrm>
        </p:spPr>
        <p:txBody>
          <a:bodyPr vert="eaVert" rtlCol="0"/>
          <a:lstStyle>
            <a:lvl5pPr>
              <a:defRPr/>
            </a:lvl5pPr>
          </a:lstStyle>
          <a:p>
            <a:pPr lvl="0" rtl="0" eaLnBrk="1" latinLnBrk="0" hangingPunct="1"/>
            <a:r>
              <a:rPr lang="ja-JP" altLang="en-US" noProof="0" dirty="0"/>
              <a:t>クリックしてマスター テキストのスタイルを編集</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7AF68CBD-E5D7-4F98-BE5C-5D00E9A14CB9}" type="datetime4">
              <a:rPr lang="ja-JP" altLang="en-US" smtClean="0"/>
              <a:t>2026年8月16日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132393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コンテンツ プレースホルダー 2"/>
          <p:cNvSpPr>
            <a:spLocks noGrp="1"/>
          </p:cNvSpPr>
          <p:nvPr>
            <p:ph idx="1"/>
          </p:nvPr>
        </p:nvSpPr>
        <p:spPr/>
        <p:txBody>
          <a:bodyPr rtlCol="0"/>
          <a:lstStyle>
            <a:lvl1pPr>
              <a:defRPr/>
            </a:lvl1pPr>
            <a:lvl5pPr>
              <a:defRPr/>
            </a:lvl5pPr>
            <a:lvl6pPr>
              <a:defRPr/>
            </a:lvl6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E9DB356C-535D-4BB7-9CFC-A7CAEDEECC4C}" type="datetime4">
              <a:rPr lang="ja-JP" altLang="en-US" smtClean="0"/>
              <a:t>2026年8月16日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325458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1968324"/>
            <a:ext cx="10363200" cy="1362075"/>
          </a:xfrm>
        </p:spPr>
        <p:txBody>
          <a:bodyPr rtlCol="0" anchor="b">
            <a:noAutofit/>
          </a:bodyPr>
          <a:lstStyle>
            <a:lvl1pPr algn="l">
              <a:buNone/>
              <a:defRPr sz="4299" b="1" cap="none" baseline="0">
                <a:ln w="12700">
                  <a:solidFill>
                    <a:schemeClr val="accent2">
                      <a:shade val="90000"/>
                      <a:satMod val="150000"/>
                    </a:schemeClr>
                  </a:solidFill>
                </a:ln>
                <a:solidFill>
                  <a:schemeClr val="accent2"/>
                </a:solidFill>
                <a:effectLst/>
              </a:defRPr>
            </a:lvl1pPr>
          </a:lstStyle>
          <a:p>
            <a:pPr rtl="0"/>
            <a:r>
              <a:rPr lang="ja-JP" altLang="en-US" noProof="0"/>
              <a:t>マスター タイトルの書式設定</a:t>
            </a:r>
            <a:endParaRPr kumimoji="0" lang="ja-JP" altLang="en-US" noProof="0" dirty="0"/>
          </a:p>
        </p:txBody>
      </p:sp>
      <p:sp>
        <p:nvSpPr>
          <p:cNvPr id="3" name="テキスト プレースホルダー 2"/>
          <p:cNvSpPr>
            <a:spLocks noGrp="1"/>
          </p:cNvSpPr>
          <p:nvPr>
            <p:ph type="body" idx="1"/>
          </p:nvPr>
        </p:nvSpPr>
        <p:spPr>
          <a:xfrm>
            <a:off x="963084" y="3367088"/>
            <a:ext cx="10363200" cy="1509712"/>
          </a:xfrm>
        </p:spPr>
        <p:txBody>
          <a:bodyPr rtlCol="0" anchor="t"/>
          <a:lstStyle>
            <a:lvl1pPr marL="45706" indent="0">
              <a:buNone/>
              <a:defRPr sz="2099" b="0">
                <a:solidFill>
                  <a:schemeClr val="tx2"/>
                </a:solidFill>
              </a:defRPr>
            </a:lvl1pPr>
            <a:lvl2pPr>
              <a:buNone/>
              <a:defRPr sz="1799">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ja-JP" altLang="en-US" noProof="0"/>
              <a:t>マスター テキストの書式設定</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4E732BA4-9E34-474C-8663-BC16DBE61C00}" type="datetime4">
              <a:rPr lang="ja-JP" altLang="en-US" smtClean="0"/>
              <a:t>2026年8月16日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969122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段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コンテンツ プレースホルダー 2"/>
          <p:cNvSpPr>
            <a:spLocks noGrp="1"/>
          </p:cNvSpPr>
          <p:nvPr>
            <p:ph sz="half" idx="1"/>
          </p:nvPr>
        </p:nvSpPr>
        <p:spPr>
          <a:xfrm>
            <a:off x="609600" y="2249427"/>
            <a:ext cx="5384800" cy="4341875"/>
          </a:xfrm>
        </p:spPr>
        <p:txBody>
          <a:bodyPr rtlCol="0"/>
          <a:lstStyle>
            <a:lvl1pPr>
              <a:defRPr sz="1999"/>
            </a:lvl1pPr>
            <a:lvl2pPr>
              <a:defRPr sz="1899"/>
            </a:lvl2pPr>
            <a:lvl3pPr>
              <a:defRPr sz="1799"/>
            </a:lvl3pPr>
            <a:lvl4pPr>
              <a:defRPr sz="1799"/>
            </a:lvl4pPr>
            <a:lvl5pPr>
              <a:defRPr sz="17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4" name="コンテンツ プレースホルダー 3"/>
          <p:cNvSpPr>
            <a:spLocks noGrp="1"/>
          </p:cNvSpPr>
          <p:nvPr>
            <p:ph sz="half" idx="2"/>
          </p:nvPr>
        </p:nvSpPr>
        <p:spPr>
          <a:xfrm>
            <a:off x="6197600" y="2249427"/>
            <a:ext cx="5384800" cy="4341875"/>
          </a:xfrm>
        </p:spPr>
        <p:txBody>
          <a:bodyPr rtlCol="0"/>
          <a:lstStyle>
            <a:lvl1pPr>
              <a:defRPr sz="1999"/>
            </a:lvl1pPr>
            <a:lvl2pPr>
              <a:defRPr sz="1899"/>
            </a:lvl2pPr>
            <a:lvl3pPr>
              <a:defRPr sz="1799"/>
            </a:lvl3pPr>
            <a:lvl4pPr>
              <a:defRPr sz="1799"/>
            </a:lvl4pPr>
            <a:lvl5pPr>
              <a:defRPr sz="17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0F53672B-0866-499D-9799-BCED51AE6581}" type="datetime4">
              <a:rPr lang="ja-JP" altLang="en-US" smtClean="0"/>
              <a:t>2026年8月16日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380217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p15:clr>
            <a:srgbClr val="FBAE40"/>
          </p15:clr>
        </p15:guide>
        <p15:guide id="1"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508001" y="1143000"/>
            <a:ext cx="11176000" cy="1069848"/>
          </a:xfrm>
        </p:spPr>
        <p:txBody>
          <a:bodyPr rtlCol="0" anchor="ctr"/>
          <a:lstStyle>
            <a:lvl1pPr>
              <a:defRPr sz="3999" b="0" i="0" cap="none" baseline="0"/>
            </a:lvl1pPr>
          </a:lstStyle>
          <a:p>
            <a:pPr rtl="0"/>
            <a:r>
              <a:rPr lang="ja-JP" altLang="en-US" noProof="0"/>
              <a:t>マスター タイトルの書式設定</a:t>
            </a:r>
            <a:endParaRPr lang="ja-JP" altLang="en-US" noProof="0" dirty="0"/>
          </a:p>
        </p:txBody>
      </p:sp>
      <p:sp>
        <p:nvSpPr>
          <p:cNvPr id="3" name="テキスト プレースホルダー 2"/>
          <p:cNvSpPr>
            <a:spLocks noGrp="1"/>
          </p:cNvSpPr>
          <p:nvPr>
            <p:ph type="body" idx="1"/>
          </p:nvPr>
        </p:nvSpPr>
        <p:spPr>
          <a:xfrm>
            <a:off x="508001" y="2244970"/>
            <a:ext cx="5388864" cy="457200"/>
          </a:xfrm>
          <a:solidFill>
            <a:schemeClr val="accent2">
              <a:lumMod val="60000"/>
              <a:lumOff val="40000"/>
              <a:alpha val="25000"/>
            </a:schemeClr>
          </a:solidFill>
          <a:ln w="12700">
            <a:solidFill>
              <a:schemeClr val="accent2"/>
            </a:solidFill>
          </a:ln>
        </p:spPr>
        <p:txBody>
          <a:bodyPr rtlCol="0" anchor="ctr">
            <a:noAutofit/>
          </a:bodyPr>
          <a:lstStyle>
            <a:lvl1pPr marL="45706" indent="0">
              <a:buNone/>
              <a:defRPr sz="1899" b="1">
                <a:solidFill>
                  <a:schemeClr val="tx1">
                    <a:tint val="95000"/>
                  </a:schemeClr>
                </a:solidFill>
              </a:defRPr>
            </a:lvl1pPr>
            <a:lvl2pPr>
              <a:buNone/>
              <a:defRPr sz="1999" b="1"/>
            </a:lvl2pPr>
            <a:lvl3pPr>
              <a:buNone/>
              <a:defRPr sz="1799" b="1"/>
            </a:lvl3pPr>
            <a:lvl4pPr>
              <a:buNone/>
              <a:defRPr sz="1600" b="1"/>
            </a:lvl4pPr>
            <a:lvl5pPr>
              <a:buNone/>
              <a:defRPr sz="1600" b="1"/>
            </a:lvl5pPr>
          </a:lstStyle>
          <a:p>
            <a:pPr lvl="0" rtl="0" eaLnBrk="1" latinLnBrk="0" hangingPunct="1"/>
            <a:r>
              <a:rPr lang="ja-JP" altLang="en-US" noProof="0"/>
              <a:t>マスター テキストの書式設定</a:t>
            </a:r>
          </a:p>
        </p:txBody>
      </p:sp>
      <p:sp>
        <p:nvSpPr>
          <p:cNvPr id="5" name="コンテンツ プレースホルダー 4"/>
          <p:cNvSpPr>
            <a:spLocks noGrp="1"/>
          </p:cNvSpPr>
          <p:nvPr>
            <p:ph sz="quarter" idx="2"/>
          </p:nvPr>
        </p:nvSpPr>
        <p:spPr>
          <a:xfrm>
            <a:off x="508001" y="2708519"/>
            <a:ext cx="5388864" cy="3886200"/>
          </a:xfrm>
        </p:spPr>
        <p:txBody>
          <a:bodyPr rtlCol="0"/>
          <a:lstStyle>
            <a:lvl1pPr>
              <a:defRPr sz="1999"/>
            </a:lvl1pPr>
            <a:lvl2pPr>
              <a:defRPr sz="1999"/>
            </a:lvl2pPr>
            <a:lvl3pPr>
              <a:defRPr sz="1799"/>
            </a:lvl3pPr>
            <a:lvl4pPr>
              <a:defRPr sz="1600"/>
            </a:lvl4pPr>
            <a:lvl5pPr>
              <a:defRPr sz="1600"/>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4" name="テキスト プレースホルダー 3"/>
          <p:cNvSpPr>
            <a:spLocks noGrp="1"/>
          </p:cNvSpPr>
          <p:nvPr>
            <p:ph type="body" sz="half" idx="3"/>
          </p:nvPr>
        </p:nvSpPr>
        <p:spPr>
          <a:xfrm>
            <a:off x="6294969" y="2244970"/>
            <a:ext cx="5389033" cy="457200"/>
          </a:xfrm>
          <a:solidFill>
            <a:schemeClr val="accent2">
              <a:lumMod val="60000"/>
              <a:lumOff val="40000"/>
              <a:alpha val="25000"/>
            </a:schemeClr>
          </a:solidFill>
          <a:ln w="12700">
            <a:solidFill>
              <a:schemeClr val="accent2"/>
            </a:solidFill>
          </a:ln>
        </p:spPr>
        <p:txBody>
          <a:bodyPr rtlCol="0" anchor="ctr">
            <a:noAutofit/>
          </a:bodyPr>
          <a:lstStyle>
            <a:lvl1pPr marL="45706" indent="0">
              <a:buNone/>
              <a:defRPr sz="1899" b="1">
                <a:solidFill>
                  <a:schemeClr val="tx1">
                    <a:tint val="95000"/>
                  </a:schemeClr>
                </a:solidFill>
              </a:defRPr>
            </a:lvl1pPr>
            <a:lvl2pPr>
              <a:buNone/>
              <a:defRPr sz="1999" b="1"/>
            </a:lvl2pPr>
            <a:lvl3pPr>
              <a:buNone/>
              <a:defRPr sz="1799" b="1"/>
            </a:lvl3pPr>
            <a:lvl4pPr>
              <a:buNone/>
              <a:defRPr sz="1600" b="1"/>
            </a:lvl4pPr>
            <a:lvl5pPr>
              <a:buNone/>
              <a:defRPr sz="1600" b="1"/>
            </a:lvl5pPr>
          </a:lstStyle>
          <a:p>
            <a:pPr lvl="0" rtl="0" eaLnBrk="1" latinLnBrk="0" hangingPunct="1"/>
            <a:r>
              <a:rPr lang="ja-JP" altLang="en-US" noProof="0"/>
              <a:t>マスター テキストの書式設定</a:t>
            </a:r>
          </a:p>
        </p:txBody>
      </p:sp>
      <p:sp>
        <p:nvSpPr>
          <p:cNvPr id="6" name="コンテンツ プレースホルダー 5"/>
          <p:cNvSpPr>
            <a:spLocks noGrp="1"/>
          </p:cNvSpPr>
          <p:nvPr>
            <p:ph sz="quarter" idx="4"/>
          </p:nvPr>
        </p:nvSpPr>
        <p:spPr>
          <a:xfrm>
            <a:off x="6291073" y="2708519"/>
            <a:ext cx="5389033" cy="3886200"/>
          </a:xfrm>
        </p:spPr>
        <p:txBody>
          <a:bodyPr rtlCol="0"/>
          <a:lstStyle>
            <a:lvl1pPr>
              <a:defRPr sz="1999"/>
            </a:lvl1pPr>
            <a:lvl2pPr>
              <a:defRPr sz="1999"/>
            </a:lvl2pPr>
            <a:lvl3pPr>
              <a:defRPr sz="1799"/>
            </a:lvl3pPr>
            <a:lvl4pPr>
              <a:defRPr sz="1600"/>
            </a:lvl4pPr>
            <a:lvl5pPr>
              <a:defRPr sz="1600"/>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28" name="フッター プレースホルダー 27"/>
          <p:cNvSpPr>
            <a:spLocks noGrp="1"/>
          </p:cNvSpPr>
          <p:nvPr>
            <p:ph type="ftr" sz="quarter" idx="12"/>
          </p:nvPr>
        </p:nvSpPr>
        <p:spPr/>
        <p:txBody>
          <a:bodyPr rtlCol="0"/>
          <a:lstStyle/>
          <a:p>
            <a:pPr rtl="0"/>
            <a:r>
              <a:rPr lang="ja-JP" altLang="en-US" noProof="0" dirty="0"/>
              <a:t>フッターを追加</a:t>
            </a:r>
          </a:p>
        </p:txBody>
      </p:sp>
      <p:sp>
        <p:nvSpPr>
          <p:cNvPr id="26" name="日付プレースホルダー 25"/>
          <p:cNvSpPr>
            <a:spLocks noGrp="1"/>
          </p:cNvSpPr>
          <p:nvPr>
            <p:ph type="dt" sz="half" idx="10"/>
          </p:nvPr>
        </p:nvSpPr>
        <p:spPr/>
        <p:txBody>
          <a:bodyPr rtlCol="0"/>
          <a:lstStyle/>
          <a:p>
            <a:pPr rtl="0"/>
            <a:fld id="{28A616DE-C4E3-4CA4-892C-86B3F7D2C135}" type="datetime4">
              <a:rPr lang="ja-JP" altLang="en-US" smtClean="0"/>
              <a:t>2026年8月16日</a:t>
            </a:fld>
            <a:endParaRPr lang="en-US" dirty="0"/>
          </a:p>
        </p:txBody>
      </p:sp>
      <p:sp>
        <p:nvSpPr>
          <p:cNvPr id="27" name="スライド番号プレースホルダー 26"/>
          <p:cNvSpPr>
            <a:spLocks noGrp="1"/>
          </p:cNvSpPr>
          <p:nvPr>
            <p:ph type="sldNum" sz="quarter" idx="11"/>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508792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1143000"/>
            <a:ext cx="10972801" cy="1069848"/>
          </a:xfrm>
        </p:spPr>
        <p:txBody>
          <a:bodyPr rtlCol="0" anchor="ctr"/>
          <a:lstStyle>
            <a:lvl1pPr>
              <a:defRPr sz="3999">
                <a:solidFill>
                  <a:schemeClr val="tx2"/>
                </a:solidFill>
              </a:defRPr>
            </a:lvl1pPr>
          </a:lstStyle>
          <a:p>
            <a:pPr rtl="0"/>
            <a:r>
              <a:rPr lang="ja-JP" altLang="en-US" noProof="0"/>
              <a:t>マスター タイトルの書式設定</a:t>
            </a:r>
            <a:endParaRPr lang="ja-JP" altLang="en-US" noProof="0" dirty="0"/>
          </a:p>
        </p:txBody>
      </p:sp>
      <p:sp>
        <p:nvSpPr>
          <p:cNvPr id="4" name="フッター プレースホルダー 3"/>
          <p:cNvSpPr>
            <a:spLocks noGrp="1"/>
          </p:cNvSpPr>
          <p:nvPr>
            <p:ph type="ftr" sz="quarter" idx="11"/>
          </p:nvPr>
        </p:nvSpPr>
        <p:spPr>
          <a:xfrm>
            <a:off x="7010400" y="612648"/>
            <a:ext cx="1767840" cy="457200"/>
          </a:xfrm>
        </p:spPr>
        <p:txBody>
          <a:bodyPr rtlCol="0"/>
          <a:lstStyle/>
          <a:p>
            <a:pPr rtl="0"/>
            <a:r>
              <a:rPr lang="ja-JP" altLang="en-US" noProof="0" dirty="0"/>
              <a:t>フッターを追加</a:t>
            </a:r>
          </a:p>
        </p:txBody>
      </p:sp>
      <p:sp>
        <p:nvSpPr>
          <p:cNvPr id="3" name="日付プレースホルダー 2"/>
          <p:cNvSpPr>
            <a:spLocks noGrp="1"/>
          </p:cNvSpPr>
          <p:nvPr>
            <p:ph type="dt" sz="half" idx="10"/>
          </p:nvPr>
        </p:nvSpPr>
        <p:spPr>
          <a:xfrm>
            <a:off x="8778240" y="612648"/>
            <a:ext cx="1332000" cy="457200"/>
          </a:xfrm>
        </p:spPr>
        <p:txBody>
          <a:bodyPr rtlCol="0"/>
          <a:lstStyle/>
          <a:p>
            <a:pPr rtl="0"/>
            <a:fld id="{B00D6D32-5C27-4A01-9DEE-67791C72B783}" type="datetime4">
              <a:rPr lang="ja-JP" altLang="en-US" smtClean="0"/>
              <a:t>2026年8月16日</a:t>
            </a:fld>
            <a:endParaRPr lang="en-US" dirty="0"/>
          </a:p>
        </p:txBody>
      </p:sp>
      <p:sp>
        <p:nvSpPr>
          <p:cNvPr id="5" name="スライド番号プレースホルダー 4"/>
          <p:cNvSpPr>
            <a:spLocks noGrp="1"/>
          </p:cNvSpPr>
          <p:nvPr>
            <p:ph type="sldNum" sz="quarter" idx="12"/>
          </p:nvPr>
        </p:nvSpPr>
        <p:spPr>
          <a:xfrm>
            <a:off x="10899649" y="2272"/>
            <a:ext cx="1016000" cy="365760"/>
          </a:xfrm>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23075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rtlCol="0"/>
          <a:lstStyle/>
          <a:p>
            <a:pPr rtl="0"/>
            <a:r>
              <a:rPr lang="ja-JP" altLang="en-US" noProof="0" dirty="0"/>
              <a:t>フッターを追加</a:t>
            </a:r>
          </a:p>
        </p:txBody>
      </p:sp>
      <p:sp>
        <p:nvSpPr>
          <p:cNvPr id="2" name="日付プレースホルダー 1"/>
          <p:cNvSpPr>
            <a:spLocks noGrp="1"/>
          </p:cNvSpPr>
          <p:nvPr>
            <p:ph type="dt" sz="half" idx="10"/>
          </p:nvPr>
        </p:nvSpPr>
        <p:spPr/>
        <p:txBody>
          <a:bodyPr rtlCol="0"/>
          <a:lstStyle/>
          <a:p>
            <a:pPr rtl="0"/>
            <a:fld id="{9F1A6501-09F0-4636-B3BC-1077EB0C98F2}" type="datetime4">
              <a:rPr lang="ja-JP" altLang="en-US" smtClean="0"/>
              <a:t>2026年8月16日</a:t>
            </a:fld>
            <a:endParaRPr lang="en-US" dirty="0"/>
          </a:p>
        </p:txBody>
      </p:sp>
      <p:sp>
        <p:nvSpPr>
          <p:cNvPr id="4" name="スライド番号プレースホルダー 3"/>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3428867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キャプション付きのコンテンツ">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7137995" y="1101970"/>
            <a:ext cx="4511040" cy="877824"/>
          </a:xfrm>
        </p:spPr>
        <p:txBody>
          <a:bodyPr rtlCol="0" anchor="b"/>
          <a:lstStyle>
            <a:lvl1pPr algn="l">
              <a:buNone/>
              <a:defRPr sz="1799" b="1"/>
            </a:lvl1pPr>
          </a:lstStyle>
          <a:p>
            <a:pPr rtl="0"/>
            <a:r>
              <a:rPr lang="ja-JP" altLang="en-US" noProof="0" dirty="0"/>
              <a:t>マスター タイトルのスタイルを編集する</a:t>
            </a:r>
          </a:p>
        </p:txBody>
      </p:sp>
      <p:sp>
        <p:nvSpPr>
          <p:cNvPr id="4" name="コンテンツ プレースホルダー 3"/>
          <p:cNvSpPr>
            <a:spLocks noGrp="1"/>
          </p:cNvSpPr>
          <p:nvPr>
            <p:ph sz="half" idx="1"/>
          </p:nvPr>
        </p:nvSpPr>
        <p:spPr>
          <a:xfrm>
            <a:off x="203200" y="776289"/>
            <a:ext cx="6803136" cy="5805083"/>
          </a:xfrm>
        </p:spPr>
        <p:txBody>
          <a:bodyPr rtlCol="0"/>
          <a:lstStyle>
            <a:lvl1pPr>
              <a:defRPr sz="3199"/>
            </a:lvl1pPr>
            <a:lvl2pPr>
              <a:defRPr sz="2799"/>
            </a:lvl2pPr>
            <a:lvl3pPr>
              <a:defRPr sz="2399"/>
            </a:lvl3pPr>
            <a:lvl4pPr>
              <a:defRPr sz="1999"/>
            </a:lvl4pPr>
            <a:lvl5pPr>
              <a:defRPr sz="19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3" name="テキスト プレースホルダー 2"/>
          <p:cNvSpPr>
            <a:spLocks noGrp="1"/>
          </p:cNvSpPr>
          <p:nvPr>
            <p:ph type="body" idx="2"/>
          </p:nvPr>
        </p:nvSpPr>
        <p:spPr>
          <a:xfrm>
            <a:off x="7137995" y="2010729"/>
            <a:ext cx="4511040" cy="4580573"/>
          </a:xfrm>
        </p:spPr>
        <p:txBody>
          <a:bodyPr rtlCol="0"/>
          <a:lstStyle>
            <a:lvl1pPr marL="9141" indent="0">
              <a:buNone/>
              <a:defRPr sz="1400"/>
            </a:lvl1pPr>
            <a:lvl2pPr>
              <a:buNone/>
              <a:defRPr sz="1200"/>
            </a:lvl2pPr>
            <a:lvl3pPr>
              <a:buNone/>
              <a:defRPr sz="1000"/>
            </a:lvl3pPr>
            <a:lvl4pPr>
              <a:buNone/>
              <a:defRPr sz="900"/>
            </a:lvl4pPr>
            <a:lvl5pPr>
              <a:buNone/>
              <a:defRPr sz="900"/>
            </a:lvl5pPr>
          </a:lstStyle>
          <a:p>
            <a:pPr lvl="0" rtl="0" eaLnBrk="1" latinLnBrk="0" hangingPunct="1"/>
            <a:r>
              <a:rPr lang="ja-JP" altLang="en-US" noProof="0"/>
              <a:t>マスター テキストの書式設定</a:t>
            </a:r>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40A61748-4F73-4F04-BA61-F8ECF902D098}" type="datetime4">
              <a:rPr lang="ja-JP" altLang="en-US" smtClean="0"/>
              <a:t>2026年8月16日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3335306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キャプション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7253913" y="1109162"/>
            <a:ext cx="782404" cy="4681637"/>
          </a:xfrm>
        </p:spPr>
        <p:txBody>
          <a:bodyPr vert="vert270" lIns="45720" tIns="0" rIns="45720" rtlCol="0" anchor="t"/>
          <a:lstStyle>
            <a:lvl1pPr algn="ctr">
              <a:buNone/>
              <a:defRPr sz="1999" b="1"/>
            </a:lvl1pPr>
          </a:lstStyle>
          <a:p>
            <a:pPr rtl="0"/>
            <a:r>
              <a:rPr lang="ja-JP" altLang="en-US" noProof="0"/>
              <a:t>マスター タイトルの書式設定</a:t>
            </a:r>
            <a:endParaRPr lang="ja-JP" altLang="en-US" noProof="0" dirty="0"/>
          </a:p>
        </p:txBody>
      </p:sp>
      <p:sp>
        <p:nvSpPr>
          <p:cNvPr id="3" name="図プレースホルダー 2" descr="画像を追加する空のプレースホルダー。プレースホルダーをクリックし、追加する画像を選択します"/>
          <p:cNvSpPr>
            <a:spLocks noGrp="1"/>
          </p:cNvSpPr>
          <p:nvPr>
            <p:ph type="pic" idx="1"/>
          </p:nvPr>
        </p:nvSpPr>
        <p:spPr>
          <a:xfrm>
            <a:off x="538228" y="1143000"/>
            <a:ext cx="6096001"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rtlCol="0"/>
          <a:lstStyle>
            <a:lvl1pPr marL="0" indent="0">
              <a:buNone/>
              <a:defRPr sz="3199"/>
            </a:lvl1pPr>
          </a:lstStyle>
          <a:p>
            <a:pPr rtl="0"/>
            <a:r>
              <a:rPr lang="ja-JP" altLang="en-US" noProof="0"/>
              <a:t>アイコンをクリックして図を追加</a:t>
            </a:r>
            <a:endParaRPr kumimoji="0" lang="ja-JP" altLang="en-US" noProof="0" dirty="0"/>
          </a:p>
        </p:txBody>
      </p:sp>
      <p:sp>
        <p:nvSpPr>
          <p:cNvPr id="4" name="テキスト プレースホルダー 3"/>
          <p:cNvSpPr>
            <a:spLocks noGrp="1"/>
          </p:cNvSpPr>
          <p:nvPr>
            <p:ph type="body" sz="half" idx="2"/>
          </p:nvPr>
        </p:nvSpPr>
        <p:spPr>
          <a:xfrm>
            <a:off x="8117924" y="3274311"/>
            <a:ext cx="3454400" cy="2516489"/>
          </a:xfrm>
        </p:spPr>
        <p:txBody>
          <a:bodyPr lIns="0" tIns="0" rIns="45720" rtlCol="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rtl="0" eaLnBrk="1" latinLnBrk="0" hangingPunct="1"/>
            <a:r>
              <a:rPr lang="ja-JP" altLang="en-US" noProof="0"/>
              <a:t>マスター テキストの書式設定</a:t>
            </a:r>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E6FB638E-CAFB-437A-BBE6-43474294FAC9}" type="datetime4">
              <a:rPr lang="ja-JP" altLang="en-US" smtClean="0"/>
              <a:t>2026年8月16日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822001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長方形 27"/>
          <p:cNvSpPr/>
          <p:nvPr/>
        </p:nvSpPr>
        <p:spPr>
          <a:xfrm>
            <a:off x="2" y="366821"/>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9" name="長方形 28"/>
          <p:cNvSpPr/>
          <p:nvPr/>
        </p:nvSpPr>
        <p:spPr>
          <a:xfrm>
            <a:off x="1"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0" name="長方形 29"/>
          <p:cNvSpPr/>
          <p:nvPr/>
        </p:nvSpPr>
        <p:spPr>
          <a:xfrm>
            <a:off x="1" y="308279"/>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1" name="長方形 30"/>
          <p:cNvSpPr/>
          <p:nvPr/>
        </p:nvSpPr>
        <p:spPr>
          <a:xfrm flipV="1">
            <a:off x="7213578" y="360249"/>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2" name="長方形 31"/>
          <p:cNvSpPr/>
          <p:nvPr/>
        </p:nvSpPr>
        <p:spPr>
          <a:xfrm flipV="1">
            <a:off x="7213602" y="440115"/>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3" name="角丸四角形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4" name="角丸四角形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5" name="長方形 34"/>
          <p:cNvSpPr/>
          <p:nvPr/>
        </p:nvSpPr>
        <p:spPr bwMode="invGray">
          <a:xfrm>
            <a:off x="12113289"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6" name="長方形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7" name="長方形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8" name="長方形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9" name="長方形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40" name="長方形 39"/>
          <p:cNvSpPr/>
          <p:nvPr/>
        </p:nvSpPr>
        <p:spPr bwMode="invGray">
          <a:xfrm>
            <a:off x="11831301"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2" name="タイトル プレースホルダー 21"/>
          <p:cNvSpPr>
            <a:spLocks noGrp="1"/>
          </p:cNvSpPr>
          <p:nvPr>
            <p:ph type="title"/>
          </p:nvPr>
        </p:nvSpPr>
        <p:spPr>
          <a:xfrm>
            <a:off x="609600" y="1143000"/>
            <a:ext cx="10972801" cy="1066800"/>
          </a:xfrm>
          <a:prstGeom prst="rect">
            <a:avLst/>
          </a:prstGeom>
        </p:spPr>
        <p:txBody>
          <a:bodyPr vert="horz" rtlCol="0" anchor="ctr">
            <a:normAutofit/>
          </a:bodyPr>
          <a:lstStyle/>
          <a:p>
            <a:pPr rtl="0"/>
            <a:r>
              <a:rPr lang="ja-JP" altLang="en-US" noProof="0" dirty="0"/>
              <a:t>マスター タイトルの書式設定</a:t>
            </a:r>
          </a:p>
        </p:txBody>
      </p:sp>
      <p:sp>
        <p:nvSpPr>
          <p:cNvPr id="13" name="テキスト プレースホルダー 12"/>
          <p:cNvSpPr>
            <a:spLocks noGrp="1"/>
          </p:cNvSpPr>
          <p:nvPr>
            <p:ph type="body" idx="1"/>
          </p:nvPr>
        </p:nvSpPr>
        <p:spPr>
          <a:xfrm>
            <a:off x="609600" y="2249424"/>
            <a:ext cx="10972801" cy="4325112"/>
          </a:xfrm>
          <a:prstGeom prst="rect">
            <a:avLst/>
          </a:prstGeom>
        </p:spPr>
        <p:txBody>
          <a:bodyPr vert="horz" rtlCol="0">
            <a:normAutofit/>
          </a:bodyPr>
          <a:lstStyle/>
          <a:p>
            <a:pPr lvl="0" rtl="0"/>
            <a:r>
              <a:rPr lang="ja-JP" altLang="en-US" noProof="0" dirty="0"/>
              <a:t>マスター テキストのスタイルを編集する</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3" name="フッター プレースホルダー 2"/>
          <p:cNvSpPr>
            <a:spLocks noGrp="1"/>
          </p:cNvSpPr>
          <p:nvPr>
            <p:ph type="ftr" sz="quarter" idx="3"/>
          </p:nvPr>
        </p:nvSpPr>
        <p:spPr>
          <a:xfrm>
            <a:off x="7010400" y="612648"/>
            <a:ext cx="1767840" cy="457200"/>
          </a:xfrm>
          <a:prstGeom prst="rect">
            <a:avLst/>
          </a:prstGeom>
        </p:spPr>
        <p:txBody>
          <a:bodyPr vert="horz" rtlCol="0"/>
          <a:lstStyle>
            <a:lvl1pPr algn="r" eaLnBrk="1" latinLnBrk="0" hangingPunct="1">
              <a:defRPr kumimoji="0" sz="1100">
                <a:solidFill>
                  <a:schemeClr val="accent2">
                    <a:lumMod val="75000"/>
                  </a:schemeClr>
                </a:solidFill>
                <a:latin typeface="Meiryo UI" panose="020B0604030504040204" pitchFamily="50" charset="-128"/>
                <a:ea typeface="Meiryo UI" panose="020B0604030504040204" pitchFamily="50" charset="-128"/>
              </a:defRPr>
            </a:lvl1pPr>
          </a:lstStyle>
          <a:p>
            <a:r>
              <a:rPr lang="ja-JP" altLang="en-US"/>
              <a:t>フッターを追加</a:t>
            </a:r>
            <a:endParaRPr lang="ja-JP" altLang="en-US" dirty="0"/>
          </a:p>
        </p:txBody>
      </p:sp>
      <p:sp>
        <p:nvSpPr>
          <p:cNvPr id="14" name="日付プレースホルダー 13"/>
          <p:cNvSpPr>
            <a:spLocks noGrp="1"/>
          </p:cNvSpPr>
          <p:nvPr>
            <p:ph type="dt" sz="half" idx="2"/>
          </p:nvPr>
        </p:nvSpPr>
        <p:spPr>
          <a:xfrm>
            <a:off x="8782047" y="612648"/>
            <a:ext cx="1332000" cy="457200"/>
          </a:xfrm>
          <a:prstGeom prst="rect">
            <a:avLst/>
          </a:prstGeom>
        </p:spPr>
        <p:txBody>
          <a:bodyPr vert="horz" rtlCol="0"/>
          <a:lstStyle>
            <a:lvl1pPr algn="l" eaLnBrk="1" latinLnBrk="0" hangingPunct="1">
              <a:defRPr kumimoji="0" sz="1100">
                <a:solidFill>
                  <a:schemeClr val="accent2">
                    <a:lumMod val="75000"/>
                  </a:schemeClr>
                </a:solidFill>
                <a:latin typeface="Meiryo UI" panose="020B0604030504040204" pitchFamily="50" charset="-128"/>
                <a:ea typeface="Meiryo UI" panose="020B0604030504040204" pitchFamily="50" charset="-128"/>
              </a:defRPr>
            </a:lvl1pPr>
          </a:lstStyle>
          <a:p>
            <a:fld id="{0B380102-1978-4BFA-8B78-9D889846EA96}" type="datetime4">
              <a:rPr lang="ja-JP" altLang="en-US" smtClean="0"/>
              <a:pPr/>
              <a:t>2026年8月16日</a:t>
            </a:fld>
            <a:endParaRPr lang="en-US" dirty="0"/>
          </a:p>
        </p:txBody>
      </p:sp>
      <p:sp>
        <p:nvSpPr>
          <p:cNvPr id="23" name="スライド番号プレースホルダー 22"/>
          <p:cNvSpPr>
            <a:spLocks noGrp="1"/>
          </p:cNvSpPr>
          <p:nvPr>
            <p:ph type="sldNum" sz="quarter" idx="4"/>
          </p:nvPr>
        </p:nvSpPr>
        <p:spPr>
          <a:xfrm>
            <a:off x="10899649" y="2272"/>
            <a:ext cx="1016000" cy="365760"/>
          </a:xfrm>
          <a:prstGeom prst="rect">
            <a:avLst/>
          </a:prstGeom>
        </p:spPr>
        <p:txBody>
          <a:bodyPr vert="horz" rtlCol="0" anchor="b"/>
          <a:lstStyle>
            <a:lvl1pPr algn="r" eaLnBrk="1" latinLnBrk="0" hangingPunct="1">
              <a:defRPr kumimoji="0" sz="1799">
                <a:solidFill>
                  <a:srgbClr val="FFFFFF"/>
                </a:solidFill>
                <a:latin typeface="Meiryo UI" panose="020B0604030504040204" pitchFamily="50" charset="-128"/>
                <a:ea typeface="Meiryo UI" panose="020B0604030504040204" pitchFamily="50" charset="-128"/>
              </a:defRPr>
            </a:lvl1pPr>
          </a:lstStyle>
          <a:p>
            <a:fld id="{401CF334-2D5C-4859-84A6-CA7E6E43FAEB}" type="slidenum">
              <a:rPr lang="en-US" altLang="ja-JP" smtClean="0"/>
              <a:pPr/>
              <a:t>‹#›</a:t>
            </a:fld>
            <a:endParaRPr lang="ja-JP" altLang="en-US" dirty="0"/>
          </a:p>
        </p:txBody>
      </p:sp>
    </p:spTree>
    <p:extLst>
      <p:ext uri="{BB962C8B-B14F-4D97-AF65-F5344CB8AC3E}">
        <p14:creationId xmlns:p14="http://schemas.microsoft.com/office/powerpoint/2010/main" val="23842491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1" sz="3999" kern="1200">
          <a:solidFill>
            <a:schemeClr val="tx2"/>
          </a:solidFill>
          <a:latin typeface="Meiryo UI" panose="020B0604030504040204" pitchFamily="50" charset="-128"/>
          <a:ea typeface="Meiryo UI" panose="020B0604030504040204" pitchFamily="50" charset="-128"/>
          <a:cs typeface="+mj-cs"/>
        </a:defRPr>
      </a:lvl1pPr>
    </p:titleStyle>
    <p:bodyStyle>
      <a:lvl1pPr marL="365650" indent="-255955" algn="l" rtl="0" eaLnBrk="1" latinLnBrk="0" hangingPunct="1">
        <a:spcBef>
          <a:spcPts val="300"/>
        </a:spcBef>
        <a:buClr>
          <a:schemeClr val="accent3">
            <a:lumMod val="75000"/>
          </a:schemeClr>
        </a:buClr>
        <a:buFont typeface="Georgia"/>
        <a:buChar char="•"/>
        <a:defRPr kumimoji="1" sz="2799" kern="1200">
          <a:solidFill>
            <a:schemeClr val="tx2"/>
          </a:solidFill>
          <a:latin typeface="Meiryo UI" panose="020B0604030504040204" pitchFamily="50" charset="-128"/>
          <a:ea typeface="Meiryo UI" panose="020B0604030504040204" pitchFamily="50" charset="-128"/>
          <a:cs typeface="+mn-cs"/>
        </a:defRPr>
      </a:lvl1pPr>
      <a:lvl2pPr marL="658170" indent="-246814" algn="l" rtl="0" eaLnBrk="1" latinLnBrk="0" hangingPunct="1">
        <a:spcBef>
          <a:spcPts val="300"/>
        </a:spcBef>
        <a:buClr>
          <a:schemeClr val="accent2">
            <a:lumMod val="75000"/>
          </a:schemeClr>
        </a:buClr>
        <a:buFont typeface="Georgia"/>
        <a:buChar char="▫"/>
        <a:defRPr kumimoji="1" sz="2599" kern="1200">
          <a:solidFill>
            <a:schemeClr val="tx2"/>
          </a:solidFill>
          <a:latin typeface="Meiryo UI" panose="020B0604030504040204" pitchFamily="50" charset="-128"/>
          <a:ea typeface="Meiryo UI" panose="020B0604030504040204" pitchFamily="50" charset="-128"/>
          <a:cs typeface="+mn-cs"/>
        </a:defRPr>
      </a:lvl2pPr>
      <a:lvl3pPr marL="923267" indent="-219390" algn="l" rtl="0" eaLnBrk="1" latinLnBrk="0" hangingPunct="1">
        <a:spcBef>
          <a:spcPts val="300"/>
        </a:spcBef>
        <a:buClr>
          <a:schemeClr val="accent1">
            <a:lumMod val="50000"/>
          </a:schemeClr>
        </a:buClr>
        <a:buFont typeface="Wingdings 2" panose="05020102010507070707" pitchFamily="18" charset="2"/>
        <a:buChar char=""/>
        <a:defRPr kumimoji="1" sz="2399" kern="1200">
          <a:solidFill>
            <a:schemeClr val="tx2"/>
          </a:solidFill>
          <a:latin typeface="Meiryo UI" panose="020B0604030504040204" pitchFamily="50" charset="-128"/>
          <a:ea typeface="Meiryo UI" panose="020B0604030504040204" pitchFamily="50" charset="-128"/>
          <a:cs typeface="+mn-cs"/>
        </a:defRPr>
      </a:lvl3pPr>
      <a:lvl4pPr marL="1179222" indent="-201108" algn="l" rtl="0" eaLnBrk="1" latinLnBrk="0" hangingPunct="1">
        <a:spcBef>
          <a:spcPts val="300"/>
        </a:spcBef>
        <a:buClr>
          <a:schemeClr val="accent1">
            <a:lumMod val="50000"/>
          </a:schemeClr>
        </a:buClr>
        <a:buFont typeface="Wingdings 2" panose="05020102010507070707" pitchFamily="18" charset="2"/>
        <a:buChar char=""/>
        <a:defRPr kumimoji="1" sz="2199" kern="1200">
          <a:solidFill>
            <a:schemeClr val="tx2"/>
          </a:solidFill>
          <a:latin typeface="Meiryo UI" panose="020B0604030504040204" pitchFamily="50" charset="-128"/>
          <a:ea typeface="Meiryo UI" panose="020B0604030504040204" pitchFamily="50" charset="-128"/>
          <a:cs typeface="+mn-cs"/>
        </a:defRPr>
      </a:lvl4pPr>
      <a:lvl5pPr marL="1389471" indent="-182825" algn="l" rtl="0" eaLnBrk="1" latinLnBrk="0" hangingPunct="1">
        <a:spcBef>
          <a:spcPts val="300"/>
        </a:spcBef>
        <a:buClr>
          <a:schemeClr val="accent1">
            <a:lumMod val="50000"/>
          </a:schemeClr>
        </a:buClr>
        <a:buFont typeface="Wingdings 2" panose="05020102010507070707" pitchFamily="18" charset="2"/>
        <a:buChar char=""/>
        <a:defRPr kumimoji="1" sz="1999" kern="1200">
          <a:solidFill>
            <a:schemeClr val="tx2"/>
          </a:solidFill>
          <a:latin typeface="Meiryo UI" panose="020B0604030504040204" pitchFamily="50" charset="-128"/>
          <a:ea typeface="Meiryo UI" panose="020B0604030504040204" pitchFamily="50" charset="-128"/>
          <a:cs typeface="+mn-cs"/>
        </a:defRPr>
      </a:lvl5pPr>
      <a:lvl6pPr marL="1608861" indent="-182825" algn="l" rtl="0" eaLnBrk="1" latinLnBrk="0" hangingPunct="1">
        <a:spcBef>
          <a:spcPts val="300"/>
        </a:spcBef>
        <a:buClr>
          <a:schemeClr val="accent1">
            <a:lumMod val="50000"/>
          </a:schemeClr>
        </a:buClr>
        <a:buFont typeface="Wingdings 2" panose="05020102010507070707" pitchFamily="18" charset="2"/>
        <a:buChar char=""/>
        <a:defRPr kumimoji="1" sz="1799" kern="1200">
          <a:solidFill>
            <a:schemeClr val="tx2"/>
          </a:solidFill>
          <a:latin typeface="+mn-lt"/>
          <a:ea typeface="+mn-ea"/>
          <a:cs typeface="+mn-cs"/>
        </a:defRPr>
      </a:lvl6pPr>
      <a:lvl7pPr marL="1828251" indent="-182825" algn="l" rtl="0" eaLnBrk="1" latinLnBrk="0" hangingPunct="1">
        <a:spcBef>
          <a:spcPts val="300"/>
        </a:spcBef>
        <a:buClr>
          <a:schemeClr val="accent1">
            <a:lumMod val="50000"/>
          </a:schemeClr>
        </a:buClr>
        <a:buFont typeface="Wingdings 2" panose="05020102010507070707" pitchFamily="18" charset="2"/>
        <a:buChar char=""/>
        <a:defRPr kumimoji="1" sz="1600" kern="1200">
          <a:solidFill>
            <a:schemeClr val="tx2"/>
          </a:solidFill>
          <a:latin typeface="+mn-lt"/>
          <a:ea typeface="+mn-ea"/>
          <a:cs typeface="+mn-cs"/>
        </a:defRPr>
      </a:lvl7pPr>
      <a:lvl8pPr marL="2029359" indent="-182825" algn="l" rtl="0" eaLnBrk="1" latinLnBrk="0" hangingPunct="1">
        <a:spcBef>
          <a:spcPts val="300"/>
        </a:spcBef>
        <a:buClr>
          <a:schemeClr val="accent1">
            <a:lumMod val="50000"/>
          </a:schemeClr>
        </a:buClr>
        <a:buFont typeface="Wingdings 2" panose="05020102010507070707" pitchFamily="18" charset="2"/>
        <a:buChar char=""/>
        <a:defRPr kumimoji="1" sz="1500" kern="1200">
          <a:solidFill>
            <a:schemeClr val="tx2"/>
          </a:solidFill>
          <a:latin typeface="+mn-lt"/>
          <a:ea typeface="+mn-ea"/>
          <a:cs typeface="+mn-cs"/>
        </a:defRPr>
      </a:lvl8pPr>
      <a:lvl9pPr marL="2239608" indent="-182825" algn="l" rtl="0" eaLnBrk="1" latinLnBrk="0" hangingPunct="1">
        <a:spcBef>
          <a:spcPts val="300"/>
        </a:spcBef>
        <a:buClr>
          <a:schemeClr val="accent1">
            <a:lumMod val="50000"/>
          </a:schemeClr>
        </a:buClr>
        <a:buFont typeface="Wingdings 2" panose="05020102010507070707" pitchFamily="18" charset="2"/>
        <a:buChar char=""/>
        <a:defRPr kumimoji="1" sz="1400" kern="1200" baseline="0">
          <a:solidFill>
            <a:schemeClr val="tx2"/>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063" algn="l" rtl="0" eaLnBrk="1" latinLnBrk="0" hangingPunct="1">
        <a:defRPr kumimoji="1" kern="1200">
          <a:solidFill>
            <a:schemeClr val="tx1"/>
          </a:solidFill>
          <a:latin typeface="+mn-lt"/>
          <a:ea typeface="+mn-ea"/>
          <a:cs typeface="+mn-cs"/>
        </a:defRPr>
      </a:lvl2pPr>
      <a:lvl3pPr marL="914126" algn="l" rtl="0" eaLnBrk="1" latinLnBrk="0" hangingPunct="1">
        <a:defRPr kumimoji="1" kern="1200">
          <a:solidFill>
            <a:schemeClr val="tx1"/>
          </a:solidFill>
          <a:latin typeface="+mn-lt"/>
          <a:ea typeface="+mn-ea"/>
          <a:cs typeface="+mn-cs"/>
        </a:defRPr>
      </a:lvl3pPr>
      <a:lvl4pPr marL="1371189" algn="l" rtl="0" eaLnBrk="1" latinLnBrk="0" hangingPunct="1">
        <a:defRPr kumimoji="1" kern="1200">
          <a:solidFill>
            <a:schemeClr val="tx1"/>
          </a:solidFill>
          <a:latin typeface="+mn-lt"/>
          <a:ea typeface="+mn-ea"/>
          <a:cs typeface="+mn-cs"/>
        </a:defRPr>
      </a:lvl4pPr>
      <a:lvl5pPr marL="1828251" algn="l" rtl="0" eaLnBrk="1" latinLnBrk="0" hangingPunct="1">
        <a:defRPr kumimoji="1" kern="1200">
          <a:solidFill>
            <a:schemeClr val="tx1"/>
          </a:solidFill>
          <a:latin typeface="+mn-lt"/>
          <a:ea typeface="+mn-ea"/>
          <a:cs typeface="+mn-cs"/>
        </a:defRPr>
      </a:lvl5pPr>
      <a:lvl6pPr marL="2285314" algn="l" rtl="0" eaLnBrk="1" latinLnBrk="0" hangingPunct="1">
        <a:defRPr kumimoji="1" kern="1200">
          <a:solidFill>
            <a:schemeClr val="tx1"/>
          </a:solidFill>
          <a:latin typeface="+mn-lt"/>
          <a:ea typeface="+mn-ea"/>
          <a:cs typeface="+mn-cs"/>
        </a:defRPr>
      </a:lvl6pPr>
      <a:lvl7pPr marL="2742377" algn="l" rtl="0" eaLnBrk="1" latinLnBrk="0" hangingPunct="1">
        <a:defRPr kumimoji="1" kern="1200">
          <a:solidFill>
            <a:schemeClr val="tx1"/>
          </a:solidFill>
          <a:latin typeface="+mn-lt"/>
          <a:ea typeface="+mn-ea"/>
          <a:cs typeface="+mn-cs"/>
        </a:defRPr>
      </a:lvl7pPr>
      <a:lvl8pPr marL="3199440" algn="l" rtl="0" eaLnBrk="1" latinLnBrk="0" hangingPunct="1">
        <a:defRPr kumimoji="1" kern="1200">
          <a:solidFill>
            <a:schemeClr val="tx1"/>
          </a:solidFill>
          <a:latin typeface="+mn-lt"/>
          <a:ea typeface="+mn-ea"/>
          <a:cs typeface="+mn-cs"/>
        </a:defRPr>
      </a:lvl8pPr>
      <a:lvl9pPr marL="3656503" algn="l" rtl="0" eaLnBrk="1" latinLnBrk="0" hangingPunct="1">
        <a:defRPr kumimoji="1"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p15:clr>
            <a:srgbClr val="F26B43"/>
          </p15:clr>
        </p15:guide>
        <p15:guide id="1" pos="3840">
          <p15:clr>
            <a:srgbClr val="F26B43"/>
          </p15:clr>
        </p15:guide>
        <p15:guide id="2" orient="horz" pos="415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11030" y="1438794"/>
            <a:ext cx="11284187" cy="2209225"/>
          </a:xfrm>
        </p:spPr>
        <p:txBody>
          <a:bodyPr rtlCol="0" anchor="ctr">
            <a:normAutofit/>
          </a:bodyPr>
          <a:lstStyle/>
          <a:p>
            <a:r>
              <a:rPr lang="ja-JP" altLang="en-US" sz="4400" dirty="0">
                <a:latin typeface="Times New Roman" panose="02020603050405020304" pitchFamily="18" charset="0"/>
                <a:ea typeface="UD デジタル 教科書体 N-B" panose="02020700000000000000" pitchFamily="17" charset="-128"/>
                <a:cs typeface="Times New Roman" panose="02020603050405020304" pitchFamily="18" charset="0"/>
              </a:rPr>
              <a:t>リーダーシップ徹底講座 第</a:t>
            </a:r>
            <a:r>
              <a:rPr lang="en-US" altLang="ja-JP" sz="4400" dirty="0">
                <a:latin typeface="Times New Roman" panose="02020603050405020304" pitchFamily="18" charset="0"/>
                <a:ea typeface="UD デジタル 教科書体 N-B" panose="02020700000000000000" pitchFamily="17" charset="-128"/>
                <a:cs typeface="Times New Roman" panose="02020603050405020304" pitchFamily="18" charset="0"/>
              </a:rPr>
              <a:t>2</a:t>
            </a:r>
            <a:r>
              <a:rPr lang="ja-JP" altLang="en-US" sz="4400" dirty="0">
                <a:latin typeface="Times New Roman" panose="02020603050405020304" pitchFamily="18" charset="0"/>
                <a:ea typeface="UD デジタル 教科書体 N-B" panose="02020700000000000000" pitchFamily="17" charset="-128"/>
                <a:cs typeface="Times New Roman" panose="02020603050405020304" pitchFamily="18" charset="0"/>
              </a:rPr>
              <a:t>版</a:t>
            </a:r>
            <a:br>
              <a:rPr lang="en-US" altLang="ja-JP" sz="7200" dirty="0">
                <a:latin typeface="UD デジタル 教科書体 N-B" panose="02020700000000000000" pitchFamily="17" charset="-128"/>
                <a:ea typeface="UD デジタル 教科書体 N-B" panose="02020700000000000000" pitchFamily="17" charset="-128"/>
              </a:rPr>
            </a:br>
            <a:r>
              <a:rPr lang="ja-JP" altLang="en-US" sz="4000" dirty="0">
                <a:latin typeface="UD デジタル 教科書体 N-B" panose="02020700000000000000" pitchFamily="17" charset="-128"/>
                <a:ea typeface="UD デジタル 教科書体 N-B" panose="02020700000000000000" pitchFamily="17" charset="-128"/>
              </a:rPr>
              <a:t>（リーダーシップは才能で決まるのか）</a:t>
            </a:r>
            <a:endParaRPr lang="ja-JP" altLang="en-US" sz="4799" dirty="0">
              <a:latin typeface="Times New Roman" panose="02020603050405020304" pitchFamily="18" charset="0"/>
              <a:ea typeface="UD デジタル 教科書体 NK-B" panose="02020700000000000000" pitchFamily="18" charset="-128"/>
              <a:cs typeface="Times New Roman" panose="02020603050405020304" pitchFamily="18" charset="0"/>
            </a:endParaRPr>
          </a:p>
        </p:txBody>
      </p:sp>
    </p:spTree>
    <p:extLst>
      <p:ext uri="{BB962C8B-B14F-4D97-AF65-F5344CB8AC3E}">
        <p14:creationId xmlns:p14="http://schemas.microsoft.com/office/powerpoint/2010/main" val="2757600998"/>
      </p:ext>
    </p:extLst>
  </p:cSld>
  <p:clrMapOvr>
    <a:masterClrMapping/>
  </p:clrMapOvr>
  <mc:AlternateContent xmlns:mc="http://schemas.openxmlformats.org/markup-compatibility/2006" xmlns:p14="http://schemas.microsoft.com/office/powerpoint/2010/main">
    <mc:Choice Requires="p14">
      <p:transition spd="med" p14:dur="700" advTm="58830">
        <p:fade/>
      </p:transition>
    </mc:Choice>
    <mc:Fallback xmlns="">
      <p:transition spd="med" advTm="5883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B991FE5-DB21-A916-BDA5-F154E266D791}"/>
              </a:ext>
            </a:extLst>
          </p:cNvPr>
          <p:cNvSpPr>
            <a:spLocks noGrp="1"/>
          </p:cNvSpPr>
          <p:nvPr>
            <p:ph type="title"/>
          </p:nvPr>
        </p:nvSpPr>
        <p:spPr>
          <a:xfrm>
            <a:off x="76200" y="642257"/>
            <a:ext cx="11941629" cy="1066800"/>
          </a:xfrm>
        </p:spPr>
        <p:txBody>
          <a:bodyPr/>
          <a:lstStyle/>
          <a:p>
            <a:r>
              <a:rPr lang="en-US" altLang="ja-JP" dirty="0">
                <a:latin typeface="Times New Roman" panose="02020603050405020304" pitchFamily="18" charset="0"/>
                <a:ea typeface="UD デジタル 教科書体 NK-B" panose="02020700000000000000" pitchFamily="18" charset="-128"/>
                <a:cs typeface="Times New Roman" panose="02020603050405020304" pitchFamily="18" charset="0"/>
              </a:rPr>
              <a:t>5</a:t>
            </a:r>
            <a:r>
              <a:rPr lang="ja-JP" altLang="en-US" dirty="0">
                <a:latin typeface="Times New Roman" panose="02020603050405020304" pitchFamily="18" charset="0"/>
                <a:ea typeface="UD デジタル 教科書体 NK-B" panose="02020700000000000000" pitchFamily="18" charset="-128"/>
                <a:cs typeface="Times New Roman" panose="02020603050405020304" pitchFamily="18" charset="0"/>
              </a:rPr>
              <a:t>つのパーソナリティ特性のポイント（小塩</a:t>
            </a:r>
            <a:r>
              <a:rPr lang="en-US" altLang="ja-JP" dirty="0">
                <a:latin typeface="Times New Roman" panose="02020603050405020304" pitchFamily="18" charset="0"/>
                <a:ea typeface="UD デジタル 教科書体 NK-B" panose="02020700000000000000" pitchFamily="18" charset="-128"/>
                <a:cs typeface="Times New Roman" panose="02020603050405020304" pitchFamily="18" charset="0"/>
              </a:rPr>
              <a:t>,2010</a:t>
            </a:r>
            <a:r>
              <a:rPr lang="ja-JP" altLang="en-US" dirty="0">
                <a:latin typeface="Times New Roman" panose="02020603050405020304" pitchFamily="18" charset="0"/>
                <a:ea typeface="UD デジタル 教科書体 NK-B" panose="02020700000000000000" pitchFamily="18" charset="-128"/>
                <a:cs typeface="Times New Roman" panose="02020603050405020304" pitchFamily="18" charset="0"/>
              </a:rPr>
              <a:t>）</a:t>
            </a:r>
          </a:p>
        </p:txBody>
      </p:sp>
      <p:sp>
        <p:nvSpPr>
          <p:cNvPr id="3" name="コンテンツ プレースホルダー 2">
            <a:extLst>
              <a:ext uri="{FF2B5EF4-FFF2-40B4-BE49-F238E27FC236}">
                <a16:creationId xmlns:a16="http://schemas.microsoft.com/office/drawing/2014/main" id="{1E6A8315-C6B6-E4CE-4C1F-5EE2CF11D18D}"/>
              </a:ext>
            </a:extLst>
          </p:cNvPr>
          <p:cNvSpPr>
            <a:spLocks noGrp="1"/>
          </p:cNvSpPr>
          <p:nvPr>
            <p:ph idx="1"/>
          </p:nvPr>
        </p:nvSpPr>
        <p:spPr>
          <a:xfrm>
            <a:off x="76200" y="1709057"/>
            <a:ext cx="12028714" cy="4865479"/>
          </a:xfrm>
        </p:spPr>
        <p:txBody>
          <a:bodyPr>
            <a:normAutofit fontScale="92500" lnSpcReduction="20000"/>
          </a:bodyPr>
          <a:lstStyle/>
          <a:p>
            <a:pPr marL="342900" lvl="0" indent="-342900" algn="just">
              <a:buFont typeface="Wingdings" panose="05000000000000000000" pitchFamily="2" charset="2"/>
              <a:buChar char=""/>
            </a:pPr>
            <a:r>
              <a:rPr lang="en-US"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5</a:t>
            </a: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つのパーソナリティ特性は類型ではないので、</a:t>
            </a:r>
            <a:r>
              <a:rPr lang="en-US"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5</a:t>
            </a: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つの中からどれを選ぶというものではなく、</a:t>
            </a:r>
            <a:r>
              <a:rPr lang="en-US"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5</a:t>
            </a: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つそれぞれについて特性化される。</a:t>
            </a:r>
            <a:endParaRPr lang="ja-JP" alt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342900" lvl="0" indent="-342900" algn="just">
              <a:buFont typeface="Wingdings" panose="05000000000000000000" pitchFamily="2" charset="2"/>
              <a:buChar char=""/>
            </a:pP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「人間のパーソナリティは</a:t>
            </a:r>
            <a:r>
              <a:rPr lang="en-US"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5</a:t>
            </a: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つの要素しかない」ということを意味しているわけでなく、あくまで基本次元であり、それ以外のパーソナリティ特性の研究も存在する。</a:t>
            </a:r>
            <a:endParaRPr lang="ja-JP" alt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342900" lvl="0" indent="-342900" algn="just">
              <a:buFont typeface="Wingdings" panose="05000000000000000000" pitchFamily="2" charset="2"/>
              <a:buChar char=""/>
            </a:pPr>
            <a:r>
              <a:rPr lang="en-US"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5</a:t>
            </a: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つのパーソナリティ特性の背後には、語彙アプローチの研究による言葉の分析結果が存在しており、</a:t>
            </a:r>
            <a:r>
              <a:rPr lang="en-US"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5</a:t>
            </a: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つの特性はそれらの最大公約数として存在している。</a:t>
            </a:r>
            <a:endParaRPr lang="ja-JP" alt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342900" lvl="0" indent="-342900" algn="just">
              <a:buFont typeface="Wingdings" panose="05000000000000000000" pitchFamily="2" charset="2"/>
              <a:buChar char=""/>
            </a:pPr>
            <a:r>
              <a:rPr lang="en-US"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5</a:t>
            </a: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つの特性は、最終的・決定的なものではない。ある程度の範囲で研究者の同意を得たものである。</a:t>
            </a:r>
            <a:endParaRPr lang="ja-JP" alt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342900" lvl="0" indent="-342900" algn="just">
              <a:buFont typeface="Wingdings" panose="05000000000000000000" pitchFamily="2" charset="2"/>
              <a:buChar char=""/>
            </a:pP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パーソナリティが、すでに存在している現象をある程度単純化して記号で表現された構成概念であるという前提に立っている。</a:t>
            </a:r>
            <a:endParaRPr lang="ja-JP" alt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342900" lvl="0" indent="-342900" algn="just">
              <a:buFont typeface="Wingdings" panose="05000000000000000000" pitchFamily="2" charset="2"/>
              <a:buChar char=""/>
            </a:pP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海外の研究者との間で認識を共有することができるのがメリットである。研究者でなくとも、人間を大まかに全体的に捉えるのに適している。</a:t>
            </a:r>
            <a:endParaRPr lang="ja-JP" alt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p>
            <a:endParaRPr lang="ja-JP" altLang="en-US" dirty="0"/>
          </a:p>
        </p:txBody>
      </p:sp>
    </p:spTree>
    <p:extLst>
      <p:ext uri="{BB962C8B-B14F-4D97-AF65-F5344CB8AC3E}">
        <p14:creationId xmlns:p14="http://schemas.microsoft.com/office/powerpoint/2010/main" val="3463316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BAF276B-BE74-6330-A906-CDC2044CF0F7}"/>
              </a:ext>
            </a:extLst>
          </p:cNvPr>
          <p:cNvSpPr>
            <a:spLocks noGrp="1"/>
          </p:cNvSpPr>
          <p:nvPr>
            <p:ph type="title"/>
          </p:nvPr>
        </p:nvSpPr>
        <p:spPr>
          <a:xfrm>
            <a:off x="228601" y="696685"/>
            <a:ext cx="11353799" cy="1069848"/>
          </a:xfrm>
        </p:spPr>
        <p:txBody>
          <a:bodyPr>
            <a:normAutofit fontScale="90000"/>
          </a:bodyPr>
          <a:lstStyle/>
          <a:p>
            <a:r>
              <a:rPr lang="ja-JP" altLang="ja-JP" sz="40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感情知性の定義</a:t>
            </a:r>
            <a:r>
              <a:rPr lang="ja-JP" altLang="en-US" sz="3600" kern="100" dirty="0">
                <a:effectLst/>
                <a:latin typeface="Times New Roman" panose="02020603050405020304" pitchFamily="18" charset="0"/>
                <a:ea typeface="UD デジタル 教科書体 NK-B" panose="02020700000000000000" pitchFamily="18" charset="-128"/>
                <a:cs typeface="Times New Roman" panose="02020603050405020304" pitchFamily="18" charset="0"/>
              </a:rPr>
              <a:t>（</a:t>
            </a:r>
            <a:r>
              <a:rPr lang="ja-JP" altLang="ja-JP" sz="3600" dirty="0">
                <a:effectLst/>
                <a:latin typeface="Times New Roman" panose="02020603050405020304" pitchFamily="18" charset="0"/>
                <a:ea typeface="UD デジタル 教科書体 NK-B" panose="02020700000000000000" pitchFamily="18" charset="-128"/>
                <a:cs typeface="Times New Roman" panose="02020603050405020304" pitchFamily="18" charset="0"/>
              </a:rPr>
              <a:t>日本認知心理学会 監修・箱田裕司 編</a:t>
            </a:r>
            <a:r>
              <a:rPr lang="en-US" altLang="ja-JP" sz="3600" dirty="0">
                <a:effectLst/>
                <a:latin typeface="Times New Roman" panose="02020603050405020304" pitchFamily="18" charset="0"/>
                <a:ea typeface="UD デジタル 教科書体 NK-B" panose="02020700000000000000" pitchFamily="18" charset="-128"/>
                <a:cs typeface="Times New Roman" panose="02020603050405020304" pitchFamily="18" charset="0"/>
              </a:rPr>
              <a:t>,2011</a:t>
            </a:r>
            <a:r>
              <a:rPr lang="ja-JP" altLang="en-US" sz="3600" dirty="0">
                <a:effectLst/>
                <a:latin typeface="Times New Roman" panose="02020603050405020304" pitchFamily="18" charset="0"/>
                <a:ea typeface="UD デジタル 教科書体 NK-B" panose="02020700000000000000" pitchFamily="18" charset="-128"/>
                <a:cs typeface="Times New Roman" panose="02020603050405020304" pitchFamily="18" charset="0"/>
              </a:rPr>
              <a:t>）</a:t>
            </a:r>
            <a:endParaRPr kumimoji="1" lang="ja-JP" altLang="en-US" dirty="0">
              <a:latin typeface="Times New Roman" panose="02020603050405020304" pitchFamily="18" charset="0"/>
              <a:ea typeface="UD デジタル 教科書体 NK-B" panose="02020700000000000000" pitchFamily="18" charset="-128"/>
              <a:cs typeface="Times New Roman" panose="02020603050405020304" pitchFamily="18" charset="0"/>
            </a:endParaRPr>
          </a:p>
        </p:txBody>
      </p:sp>
      <p:graphicFrame>
        <p:nvGraphicFramePr>
          <p:cNvPr id="7" name="表 6">
            <a:extLst>
              <a:ext uri="{FF2B5EF4-FFF2-40B4-BE49-F238E27FC236}">
                <a16:creationId xmlns:a16="http://schemas.microsoft.com/office/drawing/2014/main" id="{CBAB5C57-F708-F7A8-BE0F-76B72470E15C}"/>
              </a:ext>
            </a:extLst>
          </p:cNvPr>
          <p:cNvGraphicFramePr>
            <a:graphicFrameLocks noGrp="1"/>
          </p:cNvGraphicFramePr>
          <p:nvPr/>
        </p:nvGraphicFramePr>
        <p:xfrm>
          <a:off x="174170" y="1766533"/>
          <a:ext cx="11789229" cy="4960839"/>
        </p:xfrm>
        <a:graphic>
          <a:graphicData uri="http://schemas.openxmlformats.org/drawingml/2006/table">
            <a:tbl>
              <a:tblPr firstRow="1" firstCol="1" bandRow="1">
                <a:tableStyleId>{5940675A-B579-460E-94D1-54222C63F5DA}</a:tableStyleId>
              </a:tblPr>
              <a:tblGrid>
                <a:gridCol w="8059813">
                  <a:extLst>
                    <a:ext uri="{9D8B030D-6E8A-4147-A177-3AD203B41FA5}">
                      <a16:colId xmlns:a16="http://schemas.microsoft.com/office/drawing/2014/main" val="2700766130"/>
                    </a:ext>
                  </a:extLst>
                </a:gridCol>
                <a:gridCol w="3729416">
                  <a:extLst>
                    <a:ext uri="{9D8B030D-6E8A-4147-A177-3AD203B41FA5}">
                      <a16:colId xmlns:a16="http://schemas.microsoft.com/office/drawing/2014/main" val="1377315549"/>
                    </a:ext>
                  </a:extLst>
                </a:gridCol>
              </a:tblGrid>
              <a:tr h="1653613">
                <a:tc>
                  <a:txBody>
                    <a:bodyPr/>
                    <a:lstStyle/>
                    <a:p>
                      <a:pPr algn="l">
                        <a:buNone/>
                      </a:pPr>
                      <a:r>
                        <a:rPr lang="ja-JP"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フラストレーションに直面しても、自分自身を動機づけ、持ちこたえさせることができる」「衝動をコントロールし、欲求の充足を遅らせることができる」「気分をコントロールし、悩み事にはまり込んでしますのを避ける」「共鳴する」「希望を持つ」</a:t>
                      </a:r>
                      <a:endParaRPr lang="ja-JP" sz="3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8580" marR="68580" marT="0" marB="0" anchor="ctr"/>
                </a:tc>
                <a:tc>
                  <a:txBody>
                    <a:bodyPr/>
                    <a:lstStyle/>
                    <a:p>
                      <a:pPr algn="ctr">
                        <a:buNone/>
                      </a:pPr>
                      <a:r>
                        <a:rPr lang="en-US" sz="20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Goleman</a:t>
                      </a:r>
                      <a:r>
                        <a:rPr lang="ja-JP" sz="20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sz="20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1995</a:t>
                      </a:r>
                      <a:r>
                        <a:rPr lang="ja-JP" sz="20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ja-JP" sz="3200" kern="10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940645137"/>
                  </a:ext>
                </a:extLst>
              </a:tr>
              <a:tr h="1653613">
                <a:tc>
                  <a:txBody>
                    <a:bodyPr/>
                    <a:lstStyle/>
                    <a:p>
                      <a:pPr algn="just">
                        <a:buNone/>
                      </a:pPr>
                      <a:r>
                        <a:rPr lang="ja-JP"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情動を知覚すること、思考を助けるために情動にアクセスしたり情動を生み出したりすること、情動やそれに関する知識を理解すること、そして、情動的かつ知的成長をうながすために、熟考を重ねて情動を制御すること」</a:t>
                      </a:r>
                      <a:endParaRPr lang="ja-JP" sz="3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8580" marR="68580" marT="0" marB="0" anchor="ctr"/>
                </a:tc>
                <a:tc>
                  <a:txBody>
                    <a:bodyPr/>
                    <a:lstStyle/>
                    <a:p>
                      <a:pPr algn="ctr">
                        <a:buNone/>
                      </a:pPr>
                      <a:r>
                        <a:rPr lang="en-US"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Mayer &amp; Salovey</a:t>
                      </a:r>
                      <a:r>
                        <a:rPr lang="ja-JP"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1997</a:t>
                      </a:r>
                      <a:r>
                        <a:rPr lang="ja-JP"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ja-JP" sz="3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591242405"/>
                  </a:ext>
                </a:extLst>
              </a:tr>
              <a:tr h="1653613">
                <a:tc>
                  <a:txBody>
                    <a:bodyPr/>
                    <a:lstStyle/>
                    <a:p>
                      <a:pPr algn="just">
                        <a:buNone/>
                      </a:pPr>
                      <a:r>
                        <a:rPr lang="ja-JP"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「情動的、社会的知能は、情動、個人、社会的な能力が相互に関わる多因子行動をしており、日常における要求やプレッシャーに対して、積極的かつ効果的に対処するための全般的な能力に影響している」</a:t>
                      </a:r>
                      <a:endParaRPr lang="ja-JP" sz="3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8580" marR="68580" marT="0" marB="0" anchor="ctr"/>
                </a:tc>
                <a:tc>
                  <a:txBody>
                    <a:bodyPr/>
                    <a:lstStyle/>
                    <a:p>
                      <a:pPr algn="ctr">
                        <a:buNone/>
                      </a:pPr>
                      <a:r>
                        <a:rPr lang="en-US"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Bar-On</a:t>
                      </a:r>
                      <a:r>
                        <a:rPr lang="ja-JP"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2000</a:t>
                      </a:r>
                      <a:r>
                        <a:rPr lang="ja-JP"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ja-JP" sz="3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538839074"/>
                  </a:ext>
                </a:extLst>
              </a:tr>
            </a:tbl>
          </a:graphicData>
        </a:graphic>
      </p:graphicFrame>
    </p:spTree>
    <p:extLst>
      <p:ext uri="{BB962C8B-B14F-4D97-AF65-F5344CB8AC3E}">
        <p14:creationId xmlns:p14="http://schemas.microsoft.com/office/powerpoint/2010/main" val="3247373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22FB35D2-B75E-A4B4-E6F4-97103E3A0DB4}"/>
              </a:ext>
            </a:extLst>
          </p:cNvPr>
          <p:cNvSpPr>
            <a:spLocks noGrp="1"/>
          </p:cNvSpPr>
          <p:nvPr>
            <p:ph type="title"/>
          </p:nvPr>
        </p:nvSpPr>
        <p:spPr>
          <a:xfrm>
            <a:off x="609600" y="718457"/>
            <a:ext cx="10972801" cy="1066800"/>
          </a:xfrm>
        </p:spPr>
        <p:txBody>
          <a:bodyPr/>
          <a:lstStyle/>
          <a:p>
            <a:r>
              <a:rPr lang="zh-TW" altLang="en-US" dirty="0">
                <a:latin typeface="Times New Roman" panose="02020603050405020304" pitchFamily="18" charset="0"/>
                <a:ea typeface="UD デジタル 教科書体 NK-B" panose="02020700000000000000" pitchFamily="18" charset="-128"/>
                <a:cs typeface="Times New Roman" panose="02020603050405020304" pitchFamily="18" charset="0"/>
              </a:rPr>
              <a:t>感情知性（情動的知性）</a:t>
            </a:r>
            <a:r>
              <a:rPr lang="ja-JP" altLang="en-US" dirty="0">
                <a:latin typeface="Times New Roman" panose="02020603050405020304" pitchFamily="18" charset="0"/>
                <a:ea typeface="UD デジタル 教科書体 NK-B" panose="02020700000000000000" pitchFamily="18" charset="-128"/>
                <a:cs typeface="Times New Roman" panose="02020603050405020304" pitchFamily="18" charset="0"/>
              </a:rPr>
              <a:t>の能力モデル</a:t>
            </a:r>
          </a:p>
        </p:txBody>
      </p:sp>
      <p:sp>
        <p:nvSpPr>
          <p:cNvPr id="4" name="コンテンツ プレースホルダー 3">
            <a:extLst>
              <a:ext uri="{FF2B5EF4-FFF2-40B4-BE49-F238E27FC236}">
                <a16:creationId xmlns:a16="http://schemas.microsoft.com/office/drawing/2014/main" id="{D1361773-4B63-13B0-62E0-C44E61CEFF11}"/>
              </a:ext>
            </a:extLst>
          </p:cNvPr>
          <p:cNvSpPr>
            <a:spLocks noGrp="1"/>
          </p:cNvSpPr>
          <p:nvPr>
            <p:ph idx="1"/>
          </p:nvPr>
        </p:nvSpPr>
        <p:spPr>
          <a:xfrm>
            <a:off x="609600" y="1785257"/>
            <a:ext cx="10972801" cy="4789279"/>
          </a:xfrm>
        </p:spPr>
        <p:txBody>
          <a:bodyPr/>
          <a:lstStyle/>
          <a:p>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感情知性を認知能力として捉えて、客観的な行動に基づくもので、「感情の識別」、「感情の利用」、「感情の理解」、「感情の調整・管理」という「</a:t>
            </a:r>
            <a:r>
              <a:rPr lang="en-US" altLang="ja-JP" sz="2800" dirty="0">
                <a:effectLst/>
                <a:latin typeface="Times New Roman" panose="02020603050405020304" pitchFamily="18" charset="0"/>
                <a:ea typeface="UD デジタル 教科書体 N-R" panose="02020400000000000000" pitchFamily="17" charset="-128"/>
              </a:rPr>
              <a:t>4</a:t>
            </a:r>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技モデル」（</a:t>
            </a:r>
            <a:r>
              <a:rPr lang="en-US" altLang="ja-JP" sz="2800" dirty="0">
                <a:effectLst/>
                <a:latin typeface="Times New Roman" panose="02020603050405020304" pitchFamily="18" charset="0"/>
                <a:ea typeface="UD デジタル 教科書体 N-R" panose="02020400000000000000" pitchFamily="17" charset="-128"/>
              </a:rPr>
              <a:t>four branch model</a:t>
            </a:r>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）と呼ばれる</a:t>
            </a:r>
            <a:r>
              <a:rPr lang="en-US" altLang="ja-JP" sz="2800" dirty="0">
                <a:effectLst/>
                <a:latin typeface="Times New Roman" panose="02020603050405020304" pitchFamily="18" charset="0"/>
                <a:ea typeface="UD デジタル 教科書体 N-R" panose="02020400000000000000" pitchFamily="17" charset="-128"/>
              </a:rPr>
              <a:t>4</a:t>
            </a:r>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つの能力</a:t>
            </a:r>
            <a:r>
              <a:rPr lang="ja-JP" altLang="en-US"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からなる。</a:t>
            </a:r>
            <a:endParaRPr lang="en-US"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624045" indent="-514350">
              <a:buFont typeface="+mj-ea"/>
              <a:buAutoNum type="circleNumDbPlain"/>
            </a:pPr>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「感情の識別」：気持ちを読み取る</a:t>
            </a:r>
            <a:endParaRPr lang="en-US"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624045" indent="-514350">
              <a:buFont typeface="+mj-ea"/>
              <a:buAutoNum type="circleNumDbPlain"/>
            </a:pPr>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「感情の利用」：ふさわしい気持ちになる</a:t>
            </a:r>
            <a:endParaRPr lang="en-US"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624045" indent="-514350">
              <a:buFont typeface="+mj-ea"/>
              <a:buAutoNum type="circleNumDbPlain"/>
            </a:pPr>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「感情の理解」：気持ちから未来を予測する</a:t>
            </a:r>
            <a:endParaRPr lang="en-US"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624045" indent="-514350">
              <a:buFont typeface="+mj-ea"/>
              <a:buAutoNum type="circleNumDbPlain"/>
            </a:pPr>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「感情の調整・管理」：気持ちをともなって実行する</a:t>
            </a:r>
            <a:endParaRPr lang="ja-JP" altLang="en-US" dirty="0"/>
          </a:p>
        </p:txBody>
      </p:sp>
    </p:spTree>
    <p:extLst>
      <p:ext uri="{BB962C8B-B14F-4D97-AF65-F5344CB8AC3E}">
        <p14:creationId xmlns:p14="http://schemas.microsoft.com/office/powerpoint/2010/main" val="3553356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A492059-E590-890E-9174-7B3D7D8344BA}"/>
              </a:ext>
            </a:extLst>
          </p:cNvPr>
          <p:cNvSpPr>
            <a:spLocks noGrp="1"/>
          </p:cNvSpPr>
          <p:nvPr>
            <p:ph type="title"/>
          </p:nvPr>
        </p:nvSpPr>
        <p:spPr>
          <a:xfrm>
            <a:off x="609599" y="685800"/>
            <a:ext cx="10972801" cy="1069848"/>
          </a:xfrm>
        </p:spPr>
        <p:txBody>
          <a:bodyPr>
            <a:normAutofit fontScale="90000"/>
          </a:bodyPr>
          <a:lstStyle/>
          <a:p>
            <a:r>
              <a:rPr lang="zh-TW" altLang="en-US" dirty="0">
                <a:latin typeface="Times New Roman" panose="02020603050405020304" pitchFamily="18" charset="0"/>
                <a:ea typeface="UD デジタル 教科書体 NK-B" panose="02020700000000000000" pitchFamily="18" charset="-128"/>
                <a:cs typeface="Times New Roman" panose="02020603050405020304" pitchFamily="18" charset="0"/>
              </a:rPr>
              <a:t>感情知性（情動的知性）</a:t>
            </a:r>
            <a:r>
              <a:rPr lang="ja-JP" altLang="en-US" dirty="0">
                <a:latin typeface="Times New Roman" panose="02020603050405020304" pitchFamily="18" charset="0"/>
                <a:ea typeface="UD デジタル 教科書体 NK-B" panose="02020700000000000000" pitchFamily="18" charset="-128"/>
                <a:cs typeface="Times New Roman" panose="02020603050405020304" pitchFamily="18" charset="0"/>
              </a:rPr>
              <a:t>の特性モデル</a:t>
            </a:r>
            <a:br>
              <a:rPr lang="en-US" altLang="ja-JP" dirty="0">
                <a:latin typeface="Times New Roman" panose="02020603050405020304" pitchFamily="18" charset="0"/>
                <a:ea typeface="UD デジタル 教科書体 NK-B" panose="02020700000000000000" pitchFamily="18" charset="-128"/>
                <a:cs typeface="Times New Roman" panose="02020603050405020304" pitchFamily="18" charset="0"/>
              </a:rPr>
            </a:br>
            <a:r>
              <a:rPr lang="ja-JP" altLang="ja-JP" sz="3600" dirty="0">
                <a:effectLst/>
                <a:latin typeface="Times New Roman" panose="02020603050405020304" pitchFamily="18" charset="0"/>
                <a:ea typeface="UD デジタル 教科書体 NK-B" panose="02020700000000000000" pitchFamily="18" charset="-128"/>
                <a:cs typeface="Times New Roman" panose="02020603050405020304" pitchFamily="18" charset="0"/>
              </a:rPr>
              <a:t>日本心理学会監修 箱田裕司・遠藤利彦 編</a:t>
            </a:r>
            <a:r>
              <a:rPr lang="ja-JP" altLang="en-US" sz="3600" dirty="0">
                <a:effectLst/>
                <a:latin typeface="Times New Roman" panose="02020603050405020304" pitchFamily="18" charset="0"/>
                <a:ea typeface="UD デジタル 教科書体 NK-B" panose="02020700000000000000" pitchFamily="18" charset="-128"/>
                <a:cs typeface="Times New Roman" panose="02020603050405020304" pitchFamily="18" charset="0"/>
              </a:rPr>
              <a:t>（</a:t>
            </a:r>
            <a:r>
              <a:rPr lang="en-US" altLang="ja-JP" sz="3600" dirty="0">
                <a:effectLst/>
                <a:latin typeface="Times New Roman" panose="02020603050405020304" pitchFamily="18" charset="0"/>
                <a:ea typeface="UD デジタル 教科書体 NK-B" panose="02020700000000000000" pitchFamily="18" charset="-128"/>
                <a:cs typeface="Times New Roman" panose="02020603050405020304" pitchFamily="18" charset="0"/>
              </a:rPr>
              <a:t>2015</a:t>
            </a:r>
            <a:r>
              <a:rPr lang="ja-JP" altLang="en-US" sz="3600" dirty="0">
                <a:effectLst/>
                <a:latin typeface="Times New Roman" panose="02020603050405020304" pitchFamily="18" charset="0"/>
                <a:ea typeface="UD デジタル 教科書体 NK-B" panose="02020700000000000000" pitchFamily="18" charset="-128"/>
                <a:cs typeface="Times New Roman" panose="02020603050405020304" pitchFamily="18" charset="0"/>
              </a:rPr>
              <a:t>）</a:t>
            </a:r>
            <a:endParaRPr kumimoji="1" lang="ja-JP" altLang="en-US" dirty="0">
              <a:latin typeface="Times New Roman" panose="02020603050405020304" pitchFamily="18" charset="0"/>
              <a:ea typeface="UD デジタル 教科書体 NK-B" panose="02020700000000000000" pitchFamily="18" charset="-128"/>
              <a:cs typeface="Times New Roman" panose="02020603050405020304" pitchFamily="18" charset="0"/>
            </a:endParaRPr>
          </a:p>
        </p:txBody>
      </p:sp>
      <p:graphicFrame>
        <p:nvGraphicFramePr>
          <p:cNvPr id="4" name="表 3">
            <a:extLst>
              <a:ext uri="{FF2B5EF4-FFF2-40B4-BE49-F238E27FC236}">
                <a16:creationId xmlns:a16="http://schemas.microsoft.com/office/drawing/2014/main" id="{6DC4D008-BEFD-021E-5768-6D8C6FD88681}"/>
              </a:ext>
            </a:extLst>
          </p:cNvPr>
          <p:cNvGraphicFramePr>
            <a:graphicFrameLocks noGrp="1"/>
          </p:cNvGraphicFramePr>
          <p:nvPr/>
        </p:nvGraphicFramePr>
        <p:xfrm>
          <a:off x="609599" y="1894114"/>
          <a:ext cx="10972801" cy="4811484"/>
        </p:xfrm>
        <a:graphic>
          <a:graphicData uri="http://schemas.openxmlformats.org/drawingml/2006/table">
            <a:tbl>
              <a:tblPr firstRow="1" firstCol="1" bandRow="1"/>
              <a:tblGrid>
                <a:gridCol w="3657170">
                  <a:extLst>
                    <a:ext uri="{9D8B030D-6E8A-4147-A177-3AD203B41FA5}">
                      <a16:colId xmlns:a16="http://schemas.microsoft.com/office/drawing/2014/main" val="3239995937"/>
                    </a:ext>
                  </a:extLst>
                </a:gridCol>
                <a:gridCol w="3657170">
                  <a:extLst>
                    <a:ext uri="{9D8B030D-6E8A-4147-A177-3AD203B41FA5}">
                      <a16:colId xmlns:a16="http://schemas.microsoft.com/office/drawing/2014/main" val="1964909058"/>
                    </a:ext>
                  </a:extLst>
                </a:gridCol>
                <a:gridCol w="3658461">
                  <a:extLst>
                    <a:ext uri="{9D8B030D-6E8A-4147-A177-3AD203B41FA5}">
                      <a16:colId xmlns:a16="http://schemas.microsoft.com/office/drawing/2014/main" val="3105847544"/>
                    </a:ext>
                  </a:extLst>
                </a:gridCol>
              </a:tblGrid>
              <a:tr h="801914">
                <a:tc gridSpan="3">
                  <a:txBody>
                    <a:bodyPr/>
                    <a:lstStyle/>
                    <a:p>
                      <a:pPr algn="ctr">
                        <a:buNone/>
                      </a:pPr>
                      <a:r>
                        <a:rPr lang="ja-JP"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特性（因子）</a:t>
                      </a:r>
                      <a:endParaRPr lang="ja-JP" sz="3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579792502"/>
                  </a:ext>
                </a:extLst>
              </a:tr>
              <a:tr h="801914">
                <a:tc>
                  <a:txBody>
                    <a:bodyPr/>
                    <a:lstStyle/>
                    <a:p>
                      <a:pPr algn="ctr">
                        <a:buNone/>
                      </a:pPr>
                      <a:r>
                        <a:rPr lang="en-US"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1.</a:t>
                      </a:r>
                      <a:r>
                        <a:rPr lang="ja-JP"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適応力</a:t>
                      </a:r>
                      <a:endParaRPr lang="ja-JP" sz="3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6.</a:t>
                      </a:r>
                      <a:r>
                        <a:rPr lang="ja-JP"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感情の制御</a:t>
                      </a:r>
                      <a:endParaRPr lang="ja-JP" sz="3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20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11.</a:t>
                      </a:r>
                      <a:r>
                        <a:rPr lang="ja-JP" sz="20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社会的気づき</a:t>
                      </a:r>
                      <a:endParaRPr lang="ja-JP" sz="3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54618355"/>
                  </a:ext>
                </a:extLst>
              </a:tr>
              <a:tr h="801914">
                <a:tc>
                  <a:txBody>
                    <a:bodyPr/>
                    <a:lstStyle/>
                    <a:p>
                      <a:pPr algn="ctr">
                        <a:buNone/>
                      </a:pPr>
                      <a:r>
                        <a:rPr lang="en-US"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2.</a:t>
                      </a:r>
                      <a:r>
                        <a:rPr lang="ja-JP"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アサーティブネス</a:t>
                      </a:r>
                      <a:endParaRPr lang="ja-JP" sz="3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7.</a:t>
                      </a:r>
                      <a:r>
                        <a:rPr lang="ja-JP"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衝動性の低さ</a:t>
                      </a:r>
                      <a:endParaRPr lang="ja-JP" sz="3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12.</a:t>
                      </a:r>
                      <a:r>
                        <a:rPr lang="ja-JP"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ストレスマネジメント</a:t>
                      </a:r>
                      <a:endParaRPr lang="ja-JP" sz="3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36132251"/>
                  </a:ext>
                </a:extLst>
              </a:tr>
              <a:tr h="801914">
                <a:tc>
                  <a:txBody>
                    <a:bodyPr/>
                    <a:lstStyle/>
                    <a:p>
                      <a:pPr algn="ctr">
                        <a:buNone/>
                      </a:pPr>
                      <a:r>
                        <a:rPr lang="en-US"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3.</a:t>
                      </a:r>
                      <a:r>
                        <a:rPr lang="ja-JP"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感情の知覚（自己と他者）</a:t>
                      </a:r>
                      <a:endParaRPr lang="ja-JP" sz="3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8.</a:t>
                      </a:r>
                      <a:r>
                        <a:rPr lang="ja-JP"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対人関係スキル</a:t>
                      </a:r>
                      <a:endParaRPr lang="ja-JP" sz="3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13.</a:t>
                      </a:r>
                      <a:r>
                        <a:rPr lang="ja-JP"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共感特性</a:t>
                      </a:r>
                      <a:endParaRPr lang="ja-JP" sz="3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69485389"/>
                  </a:ext>
                </a:extLst>
              </a:tr>
              <a:tr h="801914">
                <a:tc>
                  <a:txBody>
                    <a:bodyPr/>
                    <a:lstStyle/>
                    <a:p>
                      <a:pPr algn="ctr">
                        <a:buNone/>
                      </a:pPr>
                      <a:r>
                        <a:rPr lang="en-US"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4.</a:t>
                      </a:r>
                      <a:r>
                        <a:rPr lang="ja-JP"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感情の表出</a:t>
                      </a:r>
                      <a:endParaRPr lang="ja-JP" sz="3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9.</a:t>
                      </a:r>
                      <a:r>
                        <a:rPr lang="ja-JP"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自尊感情</a:t>
                      </a:r>
                      <a:endParaRPr lang="ja-JP" sz="3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14.</a:t>
                      </a:r>
                      <a:r>
                        <a:rPr lang="ja-JP"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幸福特性</a:t>
                      </a:r>
                      <a:endParaRPr lang="ja-JP" sz="3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35338999"/>
                  </a:ext>
                </a:extLst>
              </a:tr>
              <a:tr h="801914">
                <a:tc>
                  <a:txBody>
                    <a:bodyPr/>
                    <a:lstStyle/>
                    <a:p>
                      <a:pPr algn="ctr">
                        <a:buNone/>
                      </a:pPr>
                      <a:r>
                        <a:rPr lang="en-US"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5.</a:t>
                      </a:r>
                      <a:r>
                        <a:rPr lang="ja-JP"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感情の操作（他者）</a:t>
                      </a:r>
                      <a:endParaRPr lang="ja-JP" sz="3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20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10.</a:t>
                      </a:r>
                      <a:r>
                        <a:rPr lang="ja-JP" sz="20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自己動機づけ</a:t>
                      </a:r>
                      <a:endParaRPr lang="ja-JP" sz="32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15.</a:t>
                      </a:r>
                      <a:r>
                        <a:rPr lang="ja-JP"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楽観的特性</a:t>
                      </a:r>
                      <a:endParaRPr lang="ja-JP" sz="32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43779904"/>
                  </a:ext>
                </a:extLst>
              </a:tr>
            </a:tbl>
          </a:graphicData>
        </a:graphic>
      </p:graphicFrame>
    </p:spTree>
    <p:extLst>
      <p:ext uri="{BB962C8B-B14F-4D97-AF65-F5344CB8AC3E}">
        <p14:creationId xmlns:p14="http://schemas.microsoft.com/office/powerpoint/2010/main" val="1097573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A91BDCC-9095-009E-893C-37921A010DF6}"/>
              </a:ext>
            </a:extLst>
          </p:cNvPr>
          <p:cNvSpPr>
            <a:spLocks noGrp="1"/>
          </p:cNvSpPr>
          <p:nvPr>
            <p:ph type="title"/>
          </p:nvPr>
        </p:nvSpPr>
        <p:spPr>
          <a:xfrm>
            <a:off x="609599" y="707571"/>
            <a:ext cx="10972801" cy="1069848"/>
          </a:xfrm>
        </p:spPr>
        <p:txBody>
          <a:bodyPr>
            <a:normAutofit fontScale="90000"/>
          </a:bodyPr>
          <a:lstStyle/>
          <a:p>
            <a:r>
              <a:rPr lang="zh-TW" altLang="en-US" dirty="0">
                <a:latin typeface="Times New Roman" panose="02020603050405020304" pitchFamily="18" charset="0"/>
                <a:ea typeface="UD デジタル 教科書体 NK-B" panose="02020700000000000000" pitchFamily="18" charset="-128"/>
                <a:cs typeface="Times New Roman" panose="02020603050405020304" pitchFamily="18" charset="0"/>
              </a:rPr>
              <a:t>感情知性（情動的知性）</a:t>
            </a:r>
            <a:r>
              <a:rPr lang="ja-JP" altLang="en-US" dirty="0">
                <a:latin typeface="Times New Roman" panose="02020603050405020304" pitchFamily="18" charset="0"/>
                <a:ea typeface="UD デジタル 教科書体 NK-B" panose="02020700000000000000" pitchFamily="18" charset="-128"/>
                <a:cs typeface="Times New Roman" panose="02020603050405020304" pitchFamily="18" charset="0"/>
              </a:rPr>
              <a:t>の混合モデル</a:t>
            </a:r>
            <a:br>
              <a:rPr lang="en-US" altLang="ja-JP" dirty="0">
                <a:latin typeface="Times New Roman" panose="02020603050405020304" pitchFamily="18" charset="0"/>
                <a:ea typeface="UD デジタル 教科書体 NK-B" panose="02020700000000000000" pitchFamily="18" charset="-128"/>
                <a:cs typeface="Times New Roman" panose="02020603050405020304" pitchFamily="18" charset="0"/>
              </a:rPr>
            </a:br>
            <a:r>
              <a:rPr lang="ja-JP" altLang="en-US" sz="4000" kern="100" dirty="0">
                <a:effectLst/>
                <a:latin typeface="Times New Roman" panose="02020603050405020304" pitchFamily="18" charset="0"/>
                <a:ea typeface="UD デジタル 教科書体 NK-B" panose="02020700000000000000" pitchFamily="18" charset="-128"/>
                <a:cs typeface="Times New Roman" panose="02020603050405020304" pitchFamily="18" charset="0"/>
              </a:rPr>
              <a:t>（</a:t>
            </a:r>
            <a:r>
              <a:rPr lang="ja-JP" altLang="ja-JP" sz="4000" dirty="0">
                <a:effectLst/>
                <a:latin typeface="Times New Roman" panose="02020603050405020304" pitchFamily="18" charset="0"/>
                <a:ea typeface="UD デジタル 教科書体 NK-B" panose="02020700000000000000" pitchFamily="18" charset="-128"/>
                <a:cs typeface="Times New Roman" panose="02020603050405020304" pitchFamily="18" charset="0"/>
              </a:rPr>
              <a:t>日本認知心理学会 監修・箱田裕司 編</a:t>
            </a:r>
            <a:r>
              <a:rPr lang="en-US" altLang="ja-JP" sz="4000" dirty="0">
                <a:effectLst/>
                <a:latin typeface="Times New Roman" panose="02020603050405020304" pitchFamily="18" charset="0"/>
                <a:ea typeface="UD デジタル 教科書体 NK-B" panose="02020700000000000000" pitchFamily="18" charset="-128"/>
                <a:cs typeface="Times New Roman" panose="02020603050405020304" pitchFamily="18" charset="0"/>
              </a:rPr>
              <a:t>,2011</a:t>
            </a:r>
            <a:r>
              <a:rPr lang="ja-JP" altLang="en-US" sz="4000" dirty="0">
                <a:effectLst/>
                <a:latin typeface="Times New Roman" panose="02020603050405020304" pitchFamily="18" charset="0"/>
                <a:ea typeface="UD デジタル 教科書体 NK-B" panose="02020700000000000000" pitchFamily="18" charset="-128"/>
                <a:cs typeface="Times New Roman" panose="02020603050405020304" pitchFamily="18" charset="0"/>
              </a:rPr>
              <a:t>）</a:t>
            </a:r>
            <a:endParaRPr kumimoji="1" lang="ja-JP" altLang="en-US" dirty="0"/>
          </a:p>
        </p:txBody>
      </p:sp>
      <p:graphicFrame>
        <p:nvGraphicFramePr>
          <p:cNvPr id="3" name="表 2">
            <a:extLst>
              <a:ext uri="{FF2B5EF4-FFF2-40B4-BE49-F238E27FC236}">
                <a16:creationId xmlns:a16="http://schemas.microsoft.com/office/drawing/2014/main" id="{56FDE3AE-EE87-A038-6B99-FF11463CD51B}"/>
              </a:ext>
            </a:extLst>
          </p:cNvPr>
          <p:cNvGraphicFramePr>
            <a:graphicFrameLocks noGrp="1"/>
          </p:cNvGraphicFramePr>
          <p:nvPr/>
        </p:nvGraphicFramePr>
        <p:xfrm>
          <a:off x="609598" y="1777419"/>
          <a:ext cx="10972801" cy="4928180"/>
        </p:xfrm>
        <a:graphic>
          <a:graphicData uri="http://schemas.openxmlformats.org/drawingml/2006/table">
            <a:tbl>
              <a:tblPr firstRow="1" firstCol="1" bandRow="1"/>
              <a:tblGrid>
                <a:gridCol w="1641915">
                  <a:extLst>
                    <a:ext uri="{9D8B030D-6E8A-4147-A177-3AD203B41FA5}">
                      <a16:colId xmlns:a16="http://schemas.microsoft.com/office/drawing/2014/main" val="331248560"/>
                    </a:ext>
                  </a:extLst>
                </a:gridCol>
                <a:gridCol w="4664797">
                  <a:extLst>
                    <a:ext uri="{9D8B030D-6E8A-4147-A177-3AD203B41FA5}">
                      <a16:colId xmlns:a16="http://schemas.microsoft.com/office/drawing/2014/main" val="1710720696"/>
                    </a:ext>
                  </a:extLst>
                </a:gridCol>
                <a:gridCol w="4666089">
                  <a:extLst>
                    <a:ext uri="{9D8B030D-6E8A-4147-A177-3AD203B41FA5}">
                      <a16:colId xmlns:a16="http://schemas.microsoft.com/office/drawing/2014/main" val="986914042"/>
                    </a:ext>
                  </a:extLst>
                </a:gridCol>
              </a:tblGrid>
              <a:tr h="985636">
                <a:tc>
                  <a:txBody>
                    <a:bodyPr/>
                    <a:lstStyle/>
                    <a:p>
                      <a:pPr algn="ctr">
                        <a:buNone/>
                      </a:pPr>
                      <a:r>
                        <a:rPr lang="en-US" sz="8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 </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自己の側面</a:t>
                      </a:r>
                      <a:endParaRPr lang="ja-JP" sz="20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20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他者の側面</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73863407"/>
                  </a:ext>
                </a:extLst>
              </a:tr>
              <a:tr h="1971272">
                <a:tc>
                  <a:txBody>
                    <a:bodyPr/>
                    <a:lstStyle/>
                    <a:p>
                      <a:pPr algn="ctr">
                        <a:buNone/>
                      </a:pPr>
                      <a:r>
                        <a:rPr lang="ja-JP"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情動の認知</a:t>
                      </a:r>
                      <a:endParaRPr lang="ja-JP" sz="20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20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自己覚知</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20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自己への意識、同定および弁別</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社会的覚知</a:t>
                      </a:r>
                      <a:endParaRPr lang="ja-JP" sz="20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同情と共感</a:t>
                      </a:r>
                      <a:endParaRPr lang="ja-JP" sz="20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1056774"/>
                  </a:ext>
                </a:extLst>
              </a:tr>
              <a:tr h="1971272">
                <a:tc>
                  <a:txBody>
                    <a:bodyPr/>
                    <a:lstStyle/>
                    <a:p>
                      <a:pPr algn="ctr">
                        <a:buNone/>
                      </a:pPr>
                      <a:r>
                        <a:rPr lang="ja-JP"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情動の制御</a:t>
                      </a:r>
                      <a:endParaRPr lang="ja-JP" sz="20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20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自己管理</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20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自己制御、ストレスに対する対処</a:t>
                      </a:r>
                      <a:endParaRPr lang="ja-JP" sz="2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関係性制御</a:t>
                      </a:r>
                      <a:endParaRPr lang="ja-JP" sz="20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他者の情動の制御、葛藤の解消</a:t>
                      </a:r>
                      <a:endParaRPr lang="ja-JP" sz="20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63579183"/>
                  </a:ext>
                </a:extLst>
              </a:tr>
            </a:tbl>
          </a:graphicData>
        </a:graphic>
      </p:graphicFrame>
    </p:spTree>
    <p:extLst>
      <p:ext uri="{BB962C8B-B14F-4D97-AF65-F5344CB8AC3E}">
        <p14:creationId xmlns:p14="http://schemas.microsoft.com/office/powerpoint/2010/main" val="1774713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B851E791-4F99-99E8-E70A-6B6EA84B33CB}"/>
              </a:ext>
            </a:extLst>
          </p:cNvPr>
          <p:cNvSpPr>
            <a:spLocks noGrp="1"/>
          </p:cNvSpPr>
          <p:nvPr>
            <p:ph type="title"/>
          </p:nvPr>
        </p:nvSpPr>
        <p:spPr>
          <a:xfrm>
            <a:off x="609599" y="630936"/>
            <a:ext cx="10972801" cy="1066800"/>
          </a:xfrm>
        </p:spPr>
        <p:txBody>
          <a:bodyPr/>
          <a:lstStyle/>
          <a:p>
            <a:r>
              <a:rPr lang="ja-JP" altLang="en-US" dirty="0">
                <a:latin typeface="UD デジタル 教科書体 N-B" panose="02020700000000000000" pitchFamily="17" charset="-128"/>
                <a:ea typeface="UD デジタル 教科書体 N-B" panose="02020700000000000000" pitchFamily="17" charset="-128"/>
              </a:rPr>
              <a:t>参考文献</a:t>
            </a:r>
          </a:p>
        </p:txBody>
      </p:sp>
      <p:sp>
        <p:nvSpPr>
          <p:cNvPr id="4" name="コンテンツ プレースホルダー 3">
            <a:extLst>
              <a:ext uri="{FF2B5EF4-FFF2-40B4-BE49-F238E27FC236}">
                <a16:creationId xmlns:a16="http://schemas.microsoft.com/office/drawing/2014/main" id="{8DE8C3C0-9D2D-8AEA-74EB-4E05A76F4D91}"/>
              </a:ext>
            </a:extLst>
          </p:cNvPr>
          <p:cNvSpPr>
            <a:spLocks noGrp="1"/>
          </p:cNvSpPr>
          <p:nvPr>
            <p:ph idx="1"/>
          </p:nvPr>
        </p:nvSpPr>
        <p:spPr>
          <a:xfrm>
            <a:off x="609600" y="1697736"/>
            <a:ext cx="10972801" cy="4876800"/>
          </a:xfrm>
        </p:spPr>
        <p:txBody>
          <a:bodyPr/>
          <a:lstStyle/>
          <a:p>
            <a:pPr marL="109695" indent="0">
              <a:buNone/>
            </a:pP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遠藤利彦（</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2013</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）『「情の理」論</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情動の合理性をめぐる心理学的考究</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』東京大学出版会</a:t>
            </a:r>
            <a:endPar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日本認知心理学会 監修・箱田裕司 編（</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2011</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）『現代の認知心理学</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7 </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認知の個人差』北大路書房</a:t>
            </a:r>
          </a:p>
          <a:p>
            <a:pPr marL="109695" indent="0">
              <a:buNone/>
            </a:pP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日本心理学会監修 箱田裕司・遠藤利彦 編（</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2015</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）『本当のかしこさとは何か‐感情知性（</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EI</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）を育む心</a:t>
            </a:r>
            <a:endPar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理学』誠信書房</a:t>
            </a:r>
          </a:p>
          <a:p>
            <a:pPr marL="109695" indent="0">
              <a:buNone/>
            </a:pP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Northouse, P.G. </a:t>
            </a: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2021</a:t>
            </a: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800" i="1" dirty="0">
                <a:latin typeface="Times New Roman" panose="02020603050405020304" pitchFamily="18" charset="0"/>
                <a:ea typeface="UD デジタル 教科書体 N-R" panose="02020400000000000000" pitchFamily="17" charset="-128"/>
                <a:cs typeface="Times New Roman" panose="02020603050405020304" pitchFamily="18" charset="0"/>
              </a:rPr>
              <a:t> Leadership: Theory and Practice</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 9th edition, SAGE Publication.</a:t>
            </a:r>
            <a:endPar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小塩真司（</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2010</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）『はじめて学ぶパーソナリティ心理学</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個性をめぐる冒険</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800">
                <a:latin typeface="Times New Roman" panose="02020603050405020304" pitchFamily="18" charset="0"/>
                <a:ea typeface="UD デジタル 教科書体 N-R" panose="02020400000000000000" pitchFamily="17" charset="-128"/>
                <a:cs typeface="Times New Roman" panose="02020603050405020304" pitchFamily="18" charset="0"/>
              </a:rPr>
              <a:t>ミネルヴァ書房</a:t>
            </a:r>
            <a:endPar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endPar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lang="ja-JP" altLang="en-US" dirty="0"/>
          </a:p>
        </p:txBody>
      </p:sp>
    </p:spTree>
    <p:extLst>
      <p:ext uri="{BB962C8B-B14F-4D97-AF65-F5344CB8AC3E}">
        <p14:creationId xmlns:p14="http://schemas.microsoft.com/office/powerpoint/2010/main" val="3623205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B1F3240-48F6-2ED7-B9FE-80528335BCA8}"/>
              </a:ext>
            </a:extLst>
          </p:cNvPr>
          <p:cNvSpPr>
            <a:spLocks noGrp="1"/>
          </p:cNvSpPr>
          <p:nvPr>
            <p:ph type="title"/>
          </p:nvPr>
        </p:nvSpPr>
        <p:spPr>
          <a:xfrm>
            <a:off x="214993" y="609600"/>
            <a:ext cx="10454200" cy="1066800"/>
          </a:xfrm>
        </p:spPr>
        <p:txBody>
          <a:bodyPr anchor="ctr">
            <a:normAutofit/>
          </a:bodyPr>
          <a:lstStyle/>
          <a:p>
            <a:r>
              <a:rPr lang="ja-JP" altLang="en-US" sz="3600" dirty="0">
                <a:latin typeface="UD デジタル 教科書体 NK-B" panose="02020700000000000000" pitchFamily="18" charset="-128"/>
                <a:ea typeface="UD デジタル 教科書体 NK-B" panose="02020700000000000000" pitchFamily="18" charset="-128"/>
              </a:rPr>
              <a:t>資質アプローチ</a:t>
            </a:r>
            <a:endParaRPr kumimoji="1" lang="ja-JP" altLang="en-US" sz="3600" dirty="0"/>
          </a:p>
        </p:txBody>
      </p:sp>
      <p:sp>
        <p:nvSpPr>
          <p:cNvPr id="3" name="コンテンツ プレースホルダー 2">
            <a:extLst>
              <a:ext uri="{FF2B5EF4-FFF2-40B4-BE49-F238E27FC236}">
                <a16:creationId xmlns:a16="http://schemas.microsoft.com/office/drawing/2014/main" id="{CEC33A5F-F931-FE07-7F3F-6FE4E8D7BCE4}"/>
              </a:ext>
            </a:extLst>
          </p:cNvPr>
          <p:cNvSpPr>
            <a:spLocks noGrp="1"/>
          </p:cNvSpPr>
          <p:nvPr>
            <p:ph idx="1"/>
          </p:nvPr>
        </p:nvSpPr>
        <p:spPr>
          <a:xfrm>
            <a:off x="214993" y="1905000"/>
            <a:ext cx="10454199" cy="4114800"/>
          </a:xfrm>
        </p:spPr>
        <p:txBody>
          <a:bodyPr/>
          <a:lstStyle/>
          <a:p>
            <a:pPr rtl="0"/>
            <a:r>
              <a:rPr lang="ja-JP" altLang="en-US" sz="3600" dirty="0">
                <a:latin typeface="Times New Roman" panose="02020603050405020304" pitchFamily="18" charset="0"/>
                <a:ea typeface="UD デジタル 教科書体 N-R" panose="02020400000000000000" pitchFamily="17" charset="-128"/>
                <a:cs typeface="Times New Roman" panose="02020603050405020304" pitchFamily="18" charset="0"/>
              </a:rPr>
              <a:t>リーダーシップ偉人説（カーライル</a:t>
            </a:r>
            <a:r>
              <a:rPr lang="en-US" altLang="ja-JP" sz="3600" dirty="0">
                <a:latin typeface="Times New Roman" panose="02020603050405020304" pitchFamily="18" charset="0"/>
                <a:ea typeface="UD デジタル 教科書体 N-R" panose="02020400000000000000" pitchFamily="17" charset="-128"/>
                <a:cs typeface="Times New Roman" panose="02020603050405020304" pitchFamily="18" charset="0"/>
              </a:rPr>
              <a:t>,1860</a:t>
            </a:r>
            <a:r>
              <a:rPr lang="ja-JP" altLang="en-US" sz="3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36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rtl="0"/>
            <a:r>
              <a:rPr lang="ja-JP" altLang="en-US" sz="3600" dirty="0">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他より優れた何らかの資質を持ち合わせた偉人だけがリーダーとなり得る。</a:t>
            </a:r>
            <a:endParaRPr lang="ja" altLang="ja-JP" sz="3600" dirty="0">
              <a:latin typeface="UD デジタル 教科書体 N-R" panose="02020400000000000000" pitchFamily="17" charset="-128"/>
              <a:ea typeface="UD デジタル 教科書体 N-R" panose="02020400000000000000" pitchFamily="17" charset="-128"/>
            </a:endParaRPr>
          </a:p>
          <a:p>
            <a:endParaRPr kumimoji="1" lang="ja-JP" altLang="en-US" dirty="0"/>
          </a:p>
        </p:txBody>
      </p:sp>
    </p:spTree>
    <p:extLst>
      <p:ext uri="{BB962C8B-B14F-4D97-AF65-F5344CB8AC3E}">
        <p14:creationId xmlns:p14="http://schemas.microsoft.com/office/powerpoint/2010/main" val="685950685"/>
      </p:ext>
    </p:extLst>
  </p:cSld>
  <p:clrMapOvr>
    <a:masterClrMapping/>
  </p:clrMapOvr>
  <mc:AlternateContent xmlns:mc="http://schemas.openxmlformats.org/markup-compatibility/2006" xmlns:p14="http://schemas.microsoft.com/office/powerpoint/2010/main">
    <mc:Choice Requires="p14">
      <p:transition spd="med" p14:dur="700" advTm="216482">
        <p:fade/>
      </p:transition>
    </mc:Choice>
    <mc:Fallback xmlns="">
      <p:transition spd="med" advTm="216482">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8F7A7127-B23F-15E9-5FF6-E48D2527AFD9}"/>
              </a:ext>
            </a:extLst>
          </p:cNvPr>
          <p:cNvSpPr>
            <a:spLocks noGrp="1"/>
          </p:cNvSpPr>
          <p:nvPr>
            <p:ph type="title"/>
          </p:nvPr>
        </p:nvSpPr>
        <p:spPr>
          <a:xfrm>
            <a:off x="0" y="370114"/>
            <a:ext cx="12192000" cy="1066800"/>
          </a:xfrm>
        </p:spPr>
        <p:txBody>
          <a:bodyPr anchor="ctr">
            <a:normAutofit fontScale="90000"/>
          </a:bodyPr>
          <a:lstStyle/>
          <a:p>
            <a:r>
              <a:rPr kumimoji="1" lang="ja-JP" altLang="en-US" sz="3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リーダーシップの資質と特性に関する研究</a:t>
            </a:r>
            <a:br>
              <a:rPr kumimoji="1" lang="en-US" altLang="ja-JP" sz="3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br>
            <a:r>
              <a:rPr kumimoji="1" lang="ja-JP" altLang="en-US" sz="18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出典：</a:t>
            </a:r>
            <a:r>
              <a:rPr kumimoji="1" lang="en-US" altLang="ja-JP" sz="18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Northouse, P.G.(2021) </a:t>
            </a:r>
            <a:r>
              <a:rPr kumimoji="1" lang="en-US" altLang="ja-JP" sz="1800" b="1" i="1"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Leadership: Theory and Practice</a:t>
            </a:r>
            <a:r>
              <a:rPr kumimoji="1" lang="en-US" altLang="ja-JP" sz="18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 9thedition, Sage Publications, p31.(</a:t>
            </a:r>
            <a:r>
              <a:rPr kumimoji="1" lang="ja-JP" altLang="en-US" sz="18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著者一部改訂</a:t>
            </a:r>
            <a:r>
              <a:rPr kumimoji="1" lang="en-US" altLang="ja-JP" sz="1800" b="1" i="0" u="none" strike="noStrike" kern="1200" cap="none" spc="15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ja-JP" altLang="en-US" dirty="0"/>
          </a:p>
        </p:txBody>
      </p:sp>
      <p:sp>
        <p:nvSpPr>
          <p:cNvPr id="5" name="タイトル 3">
            <a:extLst>
              <a:ext uri="{FF2B5EF4-FFF2-40B4-BE49-F238E27FC236}">
                <a16:creationId xmlns:a16="http://schemas.microsoft.com/office/drawing/2014/main" id="{D3D87F4B-F0FC-6261-9911-9128363682F3}"/>
              </a:ext>
            </a:extLst>
          </p:cNvPr>
          <p:cNvSpPr txBox="1">
            <a:spLocks/>
          </p:cNvSpPr>
          <p:nvPr/>
        </p:nvSpPr>
        <p:spPr>
          <a:xfrm>
            <a:off x="1425302" y="402771"/>
            <a:ext cx="9145920" cy="10668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kumimoji="1" sz="3200" kern="1200">
                <a:solidFill>
                  <a:schemeClr val="accent1">
                    <a:lumMod val="50000"/>
                  </a:schemeClr>
                </a:solidFill>
                <a:latin typeface="Meiryo UI" panose="020B0604030504040204" pitchFamily="50" charset="-128"/>
                <a:ea typeface="Meiryo UI" panose="020B0604030504040204" pitchFamily="50" charset="-128"/>
                <a:cs typeface="+mj-cs"/>
              </a:defRPr>
            </a:lvl1pPr>
          </a:lstStyle>
          <a:p>
            <a:endParaRPr lang="ja-JP" altLang="en-US" dirty="0"/>
          </a:p>
        </p:txBody>
      </p:sp>
      <p:graphicFrame>
        <p:nvGraphicFramePr>
          <p:cNvPr id="3" name="表 2">
            <a:extLst>
              <a:ext uri="{FF2B5EF4-FFF2-40B4-BE49-F238E27FC236}">
                <a16:creationId xmlns:a16="http://schemas.microsoft.com/office/drawing/2014/main" id="{81D39347-D05F-662B-6705-8BC769322553}"/>
              </a:ext>
            </a:extLst>
          </p:cNvPr>
          <p:cNvGraphicFramePr>
            <a:graphicFrameLocks noGrp="1"/>
          </p:cNvGraphicFramePr>
          <p:nvPr/>
        </p:nvGraphicFramePr>
        <p:xfrm>
          <a:off x="76201" y="1502228"/>
          <a:ext cx="12039599" cy="5261121"/>
        </p:xfrm>
        <a:graphic>
          <a:graphicData uri="http://schemas.openxmlformats.org/drawingml/2006/table">
            <a:tbl>
              <a:tblPr firstRow="1" firstCol="1" bandRow="1"/>
              <a:tblGrid>
                <a:gridCol w="1692696">
                  <a:extLst>
                    <a:ext uri="{9D8B030D-6E8A-4147-A177-3AD203B41FA5}">
                      <a16:colId xmlns:a16="http://schemas.microsoft.com/office/drawing/2014/main" val="3670296481"/>
                    </a:ext>
                  </a:extLst>
                </a:gridCol>
                <a:gridCol w="2108420">
                  <a:extLst>
                    <a:ext uri="{9D8B030D-6E8A-4147-A177-3AD203B41FA5}">
                      <a16:colId xmlns:a16="http://schemas.microsoft.com/office/drawing/2014/main" val="949360273"/>
                    </a:ext>
                  </a:extLst>
                </a:gridCol>
                <a:gridCol w="2109910">
                  <a:extLst>
                    <a:ext uri="{9D8B030D-6E8A-4147-A177-3AD203B41FA5}">
                      <a16:colId xmlns:a16="http://schemas.microsoft.com/office/drawing/2014/main" val="4090198385"/>
                    </a:ext>
                  </a:extLst>
                </a:gridCol>
                <a:gridCol w="2109910">
                  <a:extLst>
                    <a:ext uri="{9D8B030D-6E8A-4147-A177-3AD203B41FA5}">
                      <a16:colId xmlns:a16="http://schemas.microsoft.com/office/drawing/2014/main" val="1700897749"/>
                    </a:ext>
                  </a:extLst>
                </a:gridCol>
                <a:gridCol w="2109910">
                  <a:extLst>
                    <a:ext uri="{9D8B030D-6E8A-4147-A177-3AD203B41FA5}">
                      <a16:colId xmlns:a16="http://schemas.microsoft.com/office/drawing/2014/main" val="713601396"/>
                    </a:ext>
                  </a:extLst>
                </a:gridCol>
                <a:gridCol w="1908753">
                  <a:extLst>
                    <a:ext uri="{9D8B030D-6E8A-4147-A177-3AD203B41FA5}">
                      <a16:colId xmlns:a16="http://schemas.microsoft.com/office/drawing/2014/main" val="2679590978"/>
                    </a:ext>
                  </a:extLst>
                </a:gridCol>
              </a:tblGrid>
              <a:tr h="889308">
                <a:tc>
                  <a:txBody>
                    <a:bodyPr/>
                    <a:lstStyle/>
                    <a:p>
                      <a:pPr algn="ctr">
                        <a:buNone/>
                      </a:pPr>
                      <a:r>
                        <a:rPr lang="en-US"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Stogdill (1948)</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Mann (1959)</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Stogdill (1974)</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2000" kern="100" dirty="0" err="1">
                          <a:effectLst/>
                          <a:latin typeface="Times New Roman" panose="02020603050405020304" pitchFamily="18" charset="0"/>
                          <a:ea typeface="UD デジタル 教科書体 N-R" panose="02020400000000000000" pitchFamily="17" charset="-128"/>
                          <a:cs typeface="Times New Roman" panose="02020603050405020304" pitchFamily="18" charset="0"/>
                        </a:rPr>
                        <a:t>Lord,DeVader</a:t>
                      </a:r>
                      <a:r>
                        <a:rPr lang="en-US"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 and Alliger (1986)</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Kirkpatrick, </a:t>
                      </a:r>
                      <a:r>
                        <a:rPr lang="ja-JP"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and Locke (1991)</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20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Zaccaro, Kemp, and Bader (2017)</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91089706"/>
                  </a:ext>
                </a:extLst>
              </a:tr>
              <a:tr h="4346721">
                <a:tc>
                  <a:txBody>
                    <a:bodyPr/>
                    <a:lstStyle/>
                    <a:p>
                      <a:pPr algn="just">
                        <a:buNone/>
                      </a:pPr>
                      <a:r>
                        <a:rPr lang="ja-JP" sz="2000" kern="100">
                          <a:effectLst/>
                          <a:latin typeface="游明朝" panose="02020400000000000000" pitchFamily="18" charset="-128"/>
                          <a:ea typeface="UD デジタル 教科書体 N-R" panose="02020400000000000000" pitchFamily="17" charset="-128"/>
                          <a:cs typeface="Times New Roman" panose="02020603050405020304" pitchFamily="18" charset="0"/>
                        </a:rPr>
                        <a:t>知性</a:t>
                      </a:r>
                      <a:endParaRPr lang="ja-JP" sz="3600" kern="10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a:effectLst/>
                          <a:latin typeface="游明朝" panose="02020400000000000000" pitchFamily="18" charset="-128"/>
                          <a:ea typeface="UD デジタル 教科書体 N-R" panose="02020400000000000000" pitchFamily="17" charset="-128"/>
                          <a:cs typeface="Times New Roman" panose="02020603050405020304" pitchFamily="18" charset="0"/>
                        </a:rPr>
                        <a:t>注意力</a:t>
                      </a:r>
                      <a:endParaRPr lang="ja-JP" sz="3600" kern="10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a:effectLst/>
                          <a:latin typeface="游明朝" panose="02020400000000000000" pitchFamily="18" charset="-128"/>
                          <a:ea typeface="UD デジタル 教科書体 N-R" panose="02020400000000000000" pitchFamily="17" charset="-128"/>
                          <a:cs typeface="Times New Roman" panose="02020603050405020304" pitchFamily="18" charset="0"/>
                        </a:rPr>
                        <a:t>洞察力</a:t>
                      </a:r>
                      <a:endParaRPr lang="ja-JP" sz="3600" kern="10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a:effectLst/>
                          <a:latin typeface="游明朝" panose="02020400000000000000" pitchFamily="18" charset="-128"/>
                          <a:ea typeface="UD デジタル 教科書体 N-R" panose="02020400000000000000" pitchFamily="17" charset="-128"/>
                          <a:cs typeface="Times New Roman" panose="02020603050405020304" pitchFamily="18" charset="0"/>
                        </a:rPr>
                        <a:t>責任感</a:t>
                      </a:r>
                      <a:endParaRPr lang="ja-JP" sz="3600" kern="10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a:effectLst/>
                          <a:latin typeface="游明朝" panose="02020400000000000000" pitchFamily="18" charset="-128"/>
                          <a:ea typeface="UD デジタル 教科書体 N-R" panose="02020400000000000000" pitchFamily="17" charset="-128"/>
                          <a:cs typeface="Times New Roman" panose="02020603050405020304" pitchFamily="18" charset="0"/>
                        </a:rPr>
                        <a:t>率先</a:t>
                      </a:r>
                      <a:endParaRPr lang="ja-JP" sz="3600" kern="10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a:effectLst/>
                          <a:latin typeface="游明朝" panose="02020400000000000000" pitchFamily="18" charset="-128"/>
                          <a:ea typeface="UD デジタル 教科書体 N-R" panose="02020400000000000000" pitchFamily="17" charset="-128"/>
                          <a:cs typeface="Times New Roman" panose="02020603050405020304" pitchFamily="18" charset="0"/>
                        </a:rPr>
                        <a:t>粘り強さ</a:t>
                      </a:r>
                      <a:endParaRPr lang="ja-JP" sz="3600" kern="10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a:effectLst/>
                          <a:latin typeface="游明朝" panose="02020400000000000000" pitchFamily="18" charset="-128"/>
                          <a:ea typeface="UD デジタル 教科書体 N-R" panose="02020400000000000000" pitchFamily="17" charset="-128"/>
                          <a:cs typeface="Times New Roman" panose="02020603050405020304" pitchFamily="18" charset="0"/>
                        </a:rPr>
                        <a:t>自信</a:t>
                      </a:r>
                      <a:endParaRPr lang="ja-JP" sz="3600" kern="10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a:effectLst/>
                          <a:latin typeface="游明朝" panose="02020400000000000000" pitchFamily="18" charset="-128"/>
                          <a:ea typeface="UD デジタル 教科書体 N-R" panose="02020400000000000000" pitchFamily="17" charset="-128"/>
                          <a:cs typeface="Times New Roman" panose="02020603050405020304" pitchFamily="18" charset="0"/>
                        </a:rPr>
                        <a:t>社会性</a:t>
                      </a:r>
                      <a:endParaRPr lang="ja-JP" sz="36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知性</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男らしさ</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調整力</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支配欲</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外向性</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保守主義</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達成志向</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粘り強さ</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洞察力</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率先</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自信</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責任感</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協調性</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寛容</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求心力</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社会性</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知性</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男らしさ</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支配欲</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迫力</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意欲</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高潔さ</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頼りになる</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認知能力</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専門知識</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認知能力</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外向性</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勤勉性</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情緒安定性</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zh-CN"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開放性</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zh-CN"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協調性</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zh-CN"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意欲</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zh-CN"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社会的知性</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自己統制</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感情知性（情動的知性）</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ja-JP" sz="2000" kern="100" dirty="0">
                          <a:effectLst/>
                          <a:latin typeface="游明朝" panose="02020400000000000000" pitchFamily="18" charset="-128"/>
                          <a:ea typeface="UD デジタル 教科書体 N-R" panose="02020400000000000000" pitchFamily="17" charset="-128"/>
                          <a:cs typeface="Times New Roman" panose="02020603050405020304" pitchFamily="18" charset="0"/>
                        </a:rPr>
                        <a:t>問題解決力</a:t>
                      </a:r>
                      <a:endParaRPr lang="ja-JP" sz="36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4101175"/>
                  </a:ext>
                </a:extLst>
              </a:tr>
            </a:tbl>
          </a:graphicData>
        </a:graphic>
      </p:graphicFrame>
    </p:spTree>
    <p:extLst>
      <p:ext uri="{BB962C8B-B14F-4D97-AF65-F5344CB8AC3E}">
        <p14:creationId xmlns:p14="http://schemas.microsoft.com/office/powerpoint/2010/main" val="3468719085"/>
      </p:ext>
    </p:extLst>
  </p:cSld>
  <p:clrMapOvr>
    <a:masterClrMapping/>
  </p:clrMapOvr>
  <mc:AlternateContent xmlns:mc="http://schemas.openxmlformats.org/markup-compatibility/2006" xmlns:p14="http://schemas.microsoft.com/office/powerpoint/2010/main">
    <mc:Choice Requires="p14">
      <p:transition spd="med" p14:dur="700" advTm="360634">
        <p:fade/>
      </p:transition>
    </mc:Choice>
    <mc:Fallback xmlns="">
      <p:transition spd="med" advTm="360634">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コンテンツ プレースホルダー 1">
            <a:extLst>
              <a:ext uri="{FF2B5EF4-FFF2-40B4-BE49-F238E27FC236}">
                <a16:creationId xmlns:a16="http://schemas.microsoft.com/office/drawing/2014/main" id="{EB58E14A-6EB8-3587-4422-09A37E70B066}"/>
              </a:ext>
            </a:extLst>
          </p:cNvPr>
          <p:cNvSpPr>
            <a:spLocks noGrp="1" noChangeArrowheads="1"/>
          </p:cNvSpPr>
          <p:nvPr>
            <p:ph idx="1"/>
          </p:nvPr>
        </p:nvSpPr>
        <p:spPr>
          <a:xfrm>
            <a:off x="-1" y="2319792"/>
            <a:ext cx="12145963" cy="4185329"/>
          </a:xfrm>
        </p:spPr>
        <p:txBody>
          <a:bodyPr/>
          <a:lstStyle/>
          <a:p>
            <a:pPr eaLnBrk="1" hangingPunct="1"/>
            <a:r>
              <a:rPr lang="ja-JP" altLang="en-US" sz="3600" dirty="0">
                <a:latin typeface="Times New Roman" panose="02020603050405020304" pitchFamily="18" charset="0"/>
                <a:ea typeface="UD デジタル 教科書体 N-R" panose="02020400000000000000" pitchFamily="17" charset="-128"/>
                <a:cs typeface="Times New Roman" panose="02020603050405020304" pitchFamily="18" charset="0"/>
              </a:rPr>
              <a:t>知性</a:t>
            </a:r>
            <a:r>
              <a:rPr lang="en-US" altLang="ja-JP" sz="3600" dirty="0">
                <a:latin typeface="Times New Roman" panose="02020603050405020304" pitchFamily="18" charset="0"/>
                <a:ea typeface="UD デジタル 教科書体 N-R" panose="02020400000000000000" pitchFamily="17" charset="-128"/>
                <a:cs typeface="Times New Roman" panose="02020603050405020304" pitchFamily="18" charset="0"/>
              </a:rPr>
              <a:t>(Intelligence)</a:t>
            </a:r>
          </a:p>
          <a:p>
            <a:pPr eaLnBrk="1" hangingPunct="1"/>
            <a:r>
              <a:rPr lang="ja-JP" altLang="en-US" sz="3600" dirty="0">
                <a:latin typeface="Times New Roman" panose="02020603050405020304" pitchFamily="18" charset="0"/>
                <a:ea typeface="UD デジタル 教科書体 N-R" panose="02020400000000000000" pitchFamily="17" charset="-128"/>
                <a:cs typeface="Times New Roman" panose="02020603050405020304" pitchFamily="18" charset="0"/>
              </a:rPr>
              <a:t>自信</a:t>
            </a:r>
            <a:r>
              <a:rPr lang="en-US" altLang="ja-JP" sz="3600" dirty="0">
                <a:latin typeface="Times New Roman" panose="02020603050405020304" pitchFamily="18" charset="0"/>
                <a:ea typeface="UD デジタル 教科書体 N-R" panose="02020400000000000000" pitchFamily="17" charset="-128"/>
                <a:cs typeface="Times New Roman" panose="02020603050405020304" pitchFamily="18" charset="0"/>
              </a:rPr>
              <a:t>(Self-confidence)</a:t>
            </a:r>
          </a:p>
          <a:p>
            <a:pPr eaLnBrk="1" hangingPunct="1"/>
            <a:r>
              <a:rPr lang="ja-JP" altLang="en-US" sz="3600" dirty="0">
                <a:latin typeface="Times New Roman" panose="02020603050405020304" pitchFamily="18" charset="0"/>
                <a:ea typeface="UD デジタル 教科書体 N-R" panose="02020400000000000000" pitchFamily="17" charset="-128"/>
                <a:cs typeface="Times New Roman" panose="02020603050405020304" pitchFamily="18" charset="0"/>
              </a:rPr>
              <a:t>決断力</a:t>
            </a:r>
            <a:r>
              <a:rPr lang="en-US" altLang="ja-JP" sz="3600" dirty="0">
                <a:latin typeface="Times New Roman" panose="02020603050405020304" pitchFamily="18" charset="0"/>
                <a:ea typeface="UD デジタル 教科書体 N-R" panose="02020400000000000000" pitchFamily="17" charset="-128"/>
                <a:cs typeface="Times New Roman" panose="02020603050405020304" pitchFamily="18" charset="0"/>
              </a:rPr>
              <a:t>(Determination)</a:t>
            </a:r>
          </a:p>
          <a:p>
            <a:pPr eaLnBrk="1" hangingPunct="1"/>
            <a:r>
              <a:rPr lang="ja-JP" altLang="en-US" sz="3600" dirty="0">
                <a:latin typeface="Times New Roman" panose="02020603050405020304" pitchFamily="18" charset="0"/>
                <a:ea typeface="UD デジタル 教科書体 N-R" panose="02020400000000000000" pitchFamily="17" charset="-128"/>
                <a:cs typeface="Times New Roman" panose="02020603050405020304" pitchFamily="18" charset="0"/>
              </a:rPr>
              <a:t>高潔さ</a:t>
            </a:r>
            <a:r>
              <a:rPr lang="en-US" altLang="ja-JP" sz="3600" dirty="0">
                <a:latin typeface="Times New Roman" panose="02020603050405020304" pitchFamily="18" charset="0"/>
                <a:ea typeface="UD デジタル 教科書体 N-R" panose="02020400000000000000" pitchFamily="17" charset="-128"/>
                <a:cs typeface="Times New Roman" panose="02020603050405020304" pitchFamily="18" charset="0"/>
              </a:rPr>
              <a:t>(Integrity)</a:t>
            </a:r>
          </a:p>
          <a:p>
            <a:pPr eaLnBrk="1" hangingPunct="1"/>
            <a:r>
              <a:rPr lang="ja-JP" altLang="en-US" sz="3600" dirty="0">
                <a:latin typeface="Times New Roman" panose="02020603050405020304" pitchFamily="18" charset="0"/>
                <a:ea typeface="UD デジタル 教科書体 N-R" panose="02020400000000000000" pitchFamily="17" charset="-128"/>
                <a:cs typeface="Times New Roman" panose="02020603050405020304" pitchFamily="18" charset="0"/>
              </a:rPr>
              <a:t>社会性</a:t>
            </a:r>
            <a:r>
              <a:rPr lang="en-US" altLang="ja-JP" sz="3600" dirty="0">
                <a:latin typeface="Times New Roman" panose="02020603050405020304" pitchFamily="18" charset="0"/>
                <a:ea typeface="UD デジタル 教科書体 N-R" panose="02020400000000000000" pitchFamily="17" charset="-128"/>
                <a:cs typeface="Times New Roman" panose="02020603050405020304" pitchFamily="18" charset="0"/>
              </a:rPr>
              <a:t>(Sociability)</a:t>
            </a:r>
            <a:endParaRPr lang="ja-JP" altLang="en-US" sz="40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p:txBody>
      </p:sp>
      <p:sp>
        <p:nvSpPr>
          <p:cNvPr id="6147" name="タイトル 2">
            <a:extLst>
              <a:ext uri="{FF2B5EF4-FFF2-40B4-BE49-F238E27FC236}">
                <a16:creationId xmlns:a16="http://schemas.microsoft.com/office/drawing/2014/main" id="{7241AF3D-B621-4FB9-A6F8-62DCB79F3DF2}"/>
              </a:ext>
            </a:extLst>
          </p:cNvPr>
          <p:cNvSpPr>
            <a:spLocks noGrp="1" noChangeArrowheads="1"/>
          </p:cNvSpPr>
          <p:nvPr>
            <p:ph type="title"/>
          </p:nvPr>
        </p:nvSpPr>
        <p:spPr>
          <a:xfrm>
            <a:off x="-23019" y="664029"/>
            <a:ext cx="12192000" cy="1655763"/>
          </a:xfrm>
        </p:spPr>
        <p:txBody>
          <a:bodyPr/>
          <a:lstStyle/>
          <a:p>
            <a:pPr eaLnBrk="1" hangingPunct="1"/>
            <a:r>
              <a:rPr lang="ja-JP" altLang="en-US" dirty="0">
                <a:latin typeface="Times New Roman" panose="02020603050405020304" pitchFamily="18" charset="0"/>
                <a:ea typeface="UD デジタル 教科書体 NK-B" panose="02020700000000000000" pitchFamily="18" charset="-128"/>
                <a:cs typeface="Times New Roman" panose="02020603050405020304" pitchFamily="18" charset="0"/>
              </a:rPr>
              <a:t>リーダーシップの主要な資質（ノートハウス</a:t>
            </a:r>
            <a:r>
              <a:rPr lang="en-US" altLang="ja-JP" dirty="0">
                <a:latin typeface="Times New Roman" panose="02020603050405020304" pitchFamily="18" charset="0"/>
                <a:ea typeface="UD デジタル 教科書体 NK-B" panose="02020700000000000000" pitchFamily="18" charset="-128"/>
                <a:cs typeface="Times New Roman" panose="02020603050405020304" pitchFamily="18" charset="0"/>
              </a:rPr>
              <a:t>,2021</a:t>
            </a:r>
            <a:r>
              <a:rPr lang="ja-JP" altLang="en-US" dirty="0">
                <a:latin typeface="Times New Roman" panose="02020603050405020304" pitchFamily="18" charset="0"/>
                <a:ea typeface="UD デジタル 教科書体 NK-B" panose="02020700000000000000" pitchFamily="18" charset="-128"/>
                <a:cs typeface="Times New Roman" panose="02020603050405020304" pitchFamily="18" charset="0"/>
              </a:rPr>
              <a:t>）</a:t>
            </a:r>
            <a:endParaRPr lang="ja-JP" altLang="en-US"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7BD092D-54FB-9E58-9CBA-3F8BD850DED7}"/>
              </a:ext>
            </a:extLst>
          </p:cNvPr>
          <p:cNvSpPr>
            <a:spLocks noGrp="1"/>
          </p:cNvSpPr>
          <p:nvPr>
            <p:ph type="title"/>
          </p:nvPr>
        </p:nvSpPr>
        <p:spPr/>
        <p:txBody>
          <a:bodyPr/>
          <a:lstStyle/>
          <a:p>
            <a:r>
              <a:rPr kumimoji="1" lang="ja-JP" altLang="en-US" dirty="0">
                <a:latin typeface="UD デジタル 教科書体 NK-B" panose="02020700000000000000" pitchFamily="18" charset="-128"/>
                <a:ea typeface="UD デジタル 教科書体 NK-B" panose="02020700000000000000" pitchFamily="18" charset="-128"/>
              </a:rPr>
              <a:t>資質アプローチの限界</a:t>
            </a:r>
            <a:r>
              <a:rPr kumimoji="1" lang="ja-JP" altLang="en-US" dirty="0">
                <a:latin typeface="Times New Roman" panose="02020603050405020304" pitchFamily="18" charset="0"/>
                <a:ea typeface="UD デジタル 教科書体 NK-B" panose="02020700000000000000" pitchFamily="18" charset="-128"/>
                <a:cs typeface="Times New Roman" panose="02020603050405020304" pitchFamily="18" charset="0"/>
              </a:rPr>
              <a:t>（スタッジル</a:t>
            </a:r>
            <a:r>
              <a:rPr kumimoji="1"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rPr>
              <a:t>,1948</a:t>
            </a:r>
            <a:r>
              <a:rPr lang="ja-JP" altLang="en-US"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a:t>
            </a:r>
            <a:endParaRPr kumimoji="1" lang="ja-JP" altLang="en-US"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endParaRPr>
          </a:p>
        </p:txBody>
      </p:sp>
      <p:sp>
        <p:nvSpPr>
          <p:cNvPr id="3" name="コンテンツ プレースホルダー 2">
            <a:extLst>
              <a:ext uri="{FF2B5EF4-FFF2-40B4-BE49-F238E27FC236}">
                <a16:creationId xmlns:a16="http://schemas.microsoft.com/office/drawing/2014/main" id="{DE77DF17-5F1C-8BC3-ACFF-E7727DAF38DE}"/>
              </a:ext>
            </a:extLst>
          </p:cNvPr>
          <p:cNvSpPr>
            <a:spLocks noGrp="1"/>
          </p:cNvSpPr>
          <p:nvPr>
            <p:ph idx="1"/>
          </p:nvPr>
        </p:nvSpPr>
        <p:spPr/>
        <p:txBody>
          <a:bodyPr/>
          <a:lstStyle/>
          <a:p>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リーダーシップを発揮できる人が有する資質として、知性、用心深さ、洞察力、責任感、自発性、粘り強さ、自信、社会性といった特性を指摘。</a:t>
            </a:r>
            <a:endParaRPr kumimoji="1"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いずれの資質もある程度の相関があるだけで、リーダーシップの発生を予測する、あるいは、リーダーシップを発揮できる人物を特定するに足るものではない</a:t>
            </a:r>
            <a:endParaRPr kumimoji="1"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様々な状況要因、たとえば、フォロワーの特性、組織目的、活動特性といった諸要因との関係によって求められる資質は異なる。</a:t>
            </a:r>
          </a:p>
        </p:txBody>
      </p:sp>
    </p:spTree>
    <p:extLst>
      <p:ext uri="{BB962C8B-B14F-4D97-AF65-F5344CB8AC3E}">
        <p14:creationId xmlns:p14="http://schemas.microsoft.com/office/powerpoint/2010/main" val="3493435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タイトル 1">
            <a:extLst>
              <a:ext uri="{FF2B5EF4-FFF2-40B4-BE49-F238E27FC236}">
                <a16:creationId xmlns:a16="http://schemas.microsoft.com/office/drawing/2014/main" id="{5A2838F6-5C76-0461-48EE-898FBD10BD36}"/>
              </a:ext>
            </a:extLst>
          </p:cNvPr>
          <p:cNvSpPr>
            <a:spLocks noGrp="1" noChangeArrowheads="1"/>
          </p:cNvSpPr>
          <p:nvPr>
            <p:ph type="title"/>
          </p:nvPr>
        </p:nvSpPr>
        <p:spPr>
          <a:xfrm>
            <a:off x="-23813" y="783770"/>
            <a:ext cx="11604626" cy="632279"/>
          </a:xfrm>
        </p:spPr>
        <p:txBody>
          <a:bodyPr>
            <a:noAutofit/>
          </a:bodyPr>
          <a:lstStyle/>
          <a:p>
            <a:pPr eaLnBrk="1" hangingPunct="1"/>
            <a:r>
              <a:rPr lang="ja-JP" altLang="en-US" sz="4000" dirty="0">
                <a:latin typeface="UD デジタル 教科書体 NK-B" panose="02020700000000000000" pitchFamily="18" charset="-128"/>
                <a:ea typeface="UD デジタル 教科書体 NK-B" panose="02020700000000000000" pitchFamily="18" charset="-128"/>
              </a:rPr>
              <a:t>リーダーシップの異なる捉え方</a:t>
            </a:r>
          </a:p>
        </p:txBody>
      </p:sp>
      <p:sp>
        <p:nvSpPr>
          <p:cNvPr id="7171" name="テキスト プレースホルダー 3">
            <a:extLst>
              <a:ext uri="{FF2B5EF4-FFF2-40B4-BE49-F238E27FC236}">
                <a16:creationId xmlns:a16="http://schemas.microsoft.com/office/drawing/2014/main" id="{10487AF3-6B7D-6927-2A79-4F212DFBC153}"/>
              </a:ext>
            </a:extLst>
          </p:cNvPr>
          <p:cNvSpPr>
            <a:spLocks noGrp="1" noChangeArrowheads="1"/>
          </p:cNvSpPr>
          <p:nvPr>
            <p:ph type="body" idx="1"/>
          </p:nvPr>
        </p:nvSpPr>
        <p:spPr>
          <a:xfrm>
            <a:off x="-23813" y="5661025"/>
            <a:ext cx="5997576" cy="727075"/>
          </a:xfrm>
          <a:ln w="57150">
            <a:solidFill>
              <a:schemeClr val="tx2"/>
            </a:solidFill>
          </a:ln>
        </p:spPr>
        <p:style>
          <a:lnRef idx="2">
            <a:schemeClr val="accent1"/>
          </a:lnRef>
          <a:fillRef idx="1">
            <a:schemeClr val="lt1"/>
          </a:fillRef>
          <a:effectRef idx="0">
            <a:schemeClr val="accent1"/>
          </a:effectRef>
          <a:fontRef idx="minor">
            <a:schemeClr val="dk1"/>
          </a:fontRef>
        </p:style>
        <p:txBody>
          <a:bodyPr/>
          <a:lstStyle/>
          <a:p>
            <a:pPr algn="ctr" eaLnBrk="1" hangingPunct="1"/>
            <a:r>
              <a:rPr lang="ja-JP" altLang="en-US" sz="2000" b="0" dirty="0">
                <a:latin typeface="UD デジタル 教科書体 N-R" panose="02020400000000000000" pitchFamily="17" charset="-128"/>
                <a:ea typeface="UD デジタル 教科書体 N-R" panose="02020400000000000000" pitchFamily="17" charset="-128"/>
              </a:rPr>
              <a:t>資質に基づくリーダーシップの捉え方</a:t>
            </a:r>
          </a:p>
        </p:txBody>
      </p:sp>
      <p:sp>
        <p:nvSpPr>
          <p:cNvPr id="7172" name="テキスト プレースホルダー 5">
            <a:extLst>
              <a:ext uri="{FF2B5EF4-FFF2-40B4-BE49-F238E27FC236}">
                <a16:creationId xmlns:a16="http://schemas.microsoft.com/office/drawing/2014/main" id="{EEAA2930-002E-CD03-7A27-AAA242651DD9}"/>
              </a:ext>
            </a:extLst>
          </p:cNvPr>
          <p:cNvSpPr>
            <a:spLocks noGrp="1" noChangeArrowheads="1"/>
          </p:cNvSpPr>
          <p:nvPr>
            <p:ph type="body" sz="half" idx="3"/>
          </p:nvPr>
        </p:nvSpPr>
        <p:spPr>
          <a:xfrm>
            <a:off x="6194425" y="5661025"/>
            <a:ext cx="5997575" cy="762000"/>
          </a:xfrm>
          <a:ln w="57150">
            <a:solidFill>
              <a:schemeClr val="tx2"/>
            </a:solidFill>
          </a:ln>
        </p:spPr>
        <p:style>
          <a:lnRef idx="2">
            <a:schemeClr val="accent1"/>
          </a:lnRef>
          <a:fillRef idx="1">
            <a:schemeClr val="lt1"/>
          </a:fillRef>
          <a:effectRef idx="0">
            <a:schemeClr val="accent1"/>
          </a:effectRef>
          <a:fontRef idx="minor">
            <a:schemeClr val="dk1"/>
          </a:fontRef>
        </p:style>
        <p:txBody>
          <a:bodyPr/>
          <a:lstStyle/>
          <a:p>
            <a:pPr algn="ctr" eaLnBrk="1" hangingPunct="1"/>
            <a:r>
              <a:rPr lang="ja-JP" altLang="en-US" sz="2000" b="0" dirty="0">
                <a:latin typeface="UD デジタル 教科書体 N-R" panose="02020400000000000000" pitchFamily="17" charset="-128"/>
                <a:ea typeface="UD デジタル 教科書体 N-R" panose="02020400000000000000" pitchFamily="17" charset="-128"/>
              </a:rPr>
              <a:t>プロセスに基づくリーダーシップの捉え方</a:t>
            </a:r>
          </a:p>
        </p:txBody>
      </p:sp>
      <p:graphicFrame>
        <p:nvGraphicFramePr>
          <p:cNvPr id="9" name="コンテンツ プレースホルダー 8">
            <a:extLst>
              <a:ext uri="{FF2B5EF4-FFF2-40B4-BE49-F238E27FC236}">
                <a16:creationId xmlns:a16="http://schemas.microsoft.com/office/drawing/2014/main" id="{1DEC2587-0C81-60FA-8D60-D86A4A4C585E}"/>
              </a:ext>
            </a:extLst>
          </p:cNvPr>
          <p:cNvGraphicFramePr>
            <a:graphicFrameLocks noGrp="1"/>
          </p:cNvGraphicFramePr>
          <p:nvPr>
            <p:ph sz="quarter" idx="2"/>
          </p:nvPr>
        </p:nvGraphicFramePr>
        <p:xfrm>
          <a:off x="1588" y="1916113"/>
          <a:ext cx="6007906" cy="35290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コンテンツ プレースホルダー 9">
            <a:extLst>
              <a:ext uri="{FF2B5EF4-FFF2-40B4-BE49-F238E27FC236}">
                <a16:creationId xmlns:a16="http://schemas.microsoft.com/office/drawing/2014/main" id="{16084C57-602A-F071-7F69-D16B5C02B4DB}"/>
              </a:ext>
            </a:extLst>
          </p:cNvPr>
          <p:cNvGraphicFramePr>
            <a:graphicFrameLocks noGrp="1"/>
          </p:cNvGraphicFramePr>
          <p:nvPr>
            <p:ph sz="quarter" idx="4"/>
          </p:nvPr>
        </p:nvGraphicFramePr>
        <p:xfrm>
          <a:off x="6168227" y="1916113"/>
          <a:ext cx="6022191" cy="352901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CCE78C5C-B09F-CDB1-C272-11FA3DA0286E}"/>
              </a:ext>
            </a:extLst>
          </p:cNvPr>
          <p:cNvSpPr>
            <a:spLocks noGrp="1"/>
          </p:cNvSpPr>
          <p:nvPr>
            <p:ph type="title"/>
          </p:nvPr>
        </p:nvSpPr>
        <p:spPr/>
        <p:txBody>
          <a:bodyPr/>
          <a:lstStyle/>
          <a:p>
            <a:r>
              <a:rPr lang="ja-JP" altLang="en-US" dirty="0">
                <a:latin typeface="UD デジタル 教科書体 NK-B" panose="02020700000000000000" pitchFamily="18" charset="-128"/>
                <a:ea typeface="UD デジタル 教科書体 NK-B" panose="02020700000000000000" pitchFamily="18" charset="-128"/>
              </a:rPr>
              <a:t>ビックファイブ・五因子モデル</a:t>
            </a:r>
          </a:p>
        </p:txBody>
      </p:sp>
      <p:sp>
        <p:nvSpPr>
          <p:cNvPr id="4" name="コンテンツ プレースホルダー 3">
            <a:extLst>
              <a:ext uri="{FF2B5EF4-FFF2-40B4-BE49-F238E27FC236}">
                <a16:creationId xmlns:a16="http://schemas.microsoft.com/office/drawing/2014/main" id="{716E4157-0715-6D28-29FF-7093A3F05617}"/>
              </a:ext>
            </a:extLst>
          </p:cNvPr>
          <p:cNvSpPr>
            <a:spLocks noGrp="1"/>
          </p:cNvSpPr>
          <p:nvPr>
            <p:ph idx="1"/>
          </p:nvPr>
        </p:nvSpPr>
        <p:spPr/>
        <p:txBody>
          <a:bodyPr/>
          <a:lstStyle/>
          <a:p>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外向性（</a:t>
            </a:r>
            <a:r>
              <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rPr>
              <a:t>extraversion</a:t>
            </a: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勤勉性（</a:t>
            </a:r>
            <a:r>
              <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rPr>
              <a:t>conscientiousness</a:t>
            </a: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情緒安定性（</a:t>
            </a:r>
            <a:r>
              <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rPr>
              <a:t>emotional stability</a:t>
            </a: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開放性（</a:t>
            </a:r>
            <a:r>
              <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rPr>
              <a:t>openness</a:t>
            </a: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協調性（</a:t>
            </a:r>
            <a:r>
              <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rPr>
              <a:t>agreeableness</a:t>
            </a: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endParaRPr>
          </a:p>
        </p:txBody>
      </p:sp>
    </p:spTree>
    <p:extLst>
      <p:ext uri="{BB962C8B-B14F-4D97-AF65-F5344CB8AC3E}">
        <p14:creationId xmlns:p14="http://schemas.microsoft.com/office/powerpoint/2010/main" val="563756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67431C4-2546-A318-600E-DC7883E79E37}"/>
              </a:ext>
            </a:extLst>
          </p:cNvPr>
          <p:cNvSpPr>
            <a:spLocks noGrp="1"/>
          </p:cNvSpPr>
          <p:nvPr>
            <p:ph type="title"/>
          </p:nvPr>
        </p:nvSpPr>
        <p:spPr>
          <a:xfrm>
            <a:off x="239486" y="609599"/>
            <a:ext cx="10972801" cy="1066800"/>
          </a:xfrm>
        </p:spPr>
        <p:txBody>
          <a:bodyPr/>
          <a:lstStyle/>
          <a:p>
            <a:r>
              <a:rPr kumimoji="1" lang="en-US" altLang="ja-JP" dirty="0">
                <a:latin typeface="Times New Roman" panose="02020603050405020304" pitchFamily="18" charset="0"/>
                <a:ea typeface="UD デジタル 教科書体 NK-B" panose="02020700000000000000" pitchFamily="18" charset="-128"/>
                <a:cs typeface="Times New Roman" panose="02020603050405020304" pitchFamily="18" charset="0"/>
              </a:rPr>
              <a:t>5</a:t>
            </a:r>
            <a:r>
              <a:rPr kumimoji="1" lang="ja-JP" altLang="en-US" dirty="0">
                <a:latin typeface="Times New Roman" panose="02020603050405020304" pitchFamily="18" charset="0"/>
                <a:ea typeface="UD デジタル 教科書体 NK-B" panose="02020700000000000000" pitchFamily="18" charset="-128"/>
                <a:cs typeface="Times New Roman" panose="02020603050405020304" pitchFamily="18" charset="0"/>
              </a:rPr>
              <a:t>つのパーソナリティ特性</a:t>
            </a:r>
          </a:p>
        </p:txBody>
      </p:sp>
      <p:sp>
        <p:nvSpPr>
          <p:cNvPr id="3" name="コンテンツ プレースホルダー 2">
            <a:extLst>
              <a:ext uri="{FF2B5EF4-FFF2-40B4-BE49-F238E27FC236}">
                <a16:creationId xmlns:a16="http://schemas.microsoft.com/office/drawing/2014/main" id="{48B12CB7-4B64-5E8F-7F80-29DA196C4A77}"/>
              </a:ext>
            </a:extLst>
          </p:cNvPr>
          <p:cNvSpPr>
            <a:spLocks noGrp="1"/>
          </p:cNvSpPr>
          <p:nvPr>
            <p:ph idx="1"/>
          </p:nvPr>
        </p:nvSpPr>
        <p:spPr>
          <a:xfrm>
            <a:off x="87086" y="1763485"/>
            <a:ext cx="11974285" cy="4811051"/>
          </a:xfrm>
        </p:spPr>
        <p:txBody>
          <a:bodyPr>
            <a:normAutofit/>
          </a:bodyPr>
          <a:lstStyle/>
          <a:p>
            <a:pPr marL="342900" lvl="0" indent="-342900" algn="just">
              <a:buFont typeface="+mj-ea"/>
              <a:buAutoNum type="circleNumDbPlain"/>
            </a:pPr>
            <a:r>
              <a:rPr lang="ja-JP" altLang="ja-JP" sz="2400" kern="100" dirty="0">
                <a:effectLst/>
                <a:latin typeface="游明朝" panose="02020400000000000000" pitchFamily="18" charset="-128"/>
                <a:ea typeface="UD デジタル 教科書体 N-B" panose="02020700000000000000" pitchFamily="17" charset="-128"/>
                <a:cs typeface="Times New Roman" panose="02020603050405020304" pitchFamily="18" charset="0"/>
              </a:rPr>
              <a:t>神経症傾向・情緒不安定性</a:t>
            </a:r>
            <a:r>
              <a:rPr lang="ja-JP" altLang="ja-JP" sz="24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2400" b="1" kern="100" dirty="0">
                <a:effectLst/>
                <a:latin typeface="Times New Roman" panose="02020603050405020304" pitchFamily="18" charset="0"/>
                <a:ea typeface="UD デジタル 教科書体 N-B" panose="02020700000000000000" pitchFamily="17" charset="-128"/>
                <a:cs typeface="Times New Roman" panose="02020603050405020304" pitchFamily="18" charset="0"/>
              </a:rPr>
              <a:t>Neuroticism</a:t>
            </a:r>
            <a:r>
              <a:rPr lang="ja-JP" altLang="ja-JP" sz="24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）：落ち込みや不安、怒りといった感情および情緒面の不安定さやストレスの感じやすさ、特にネガティブな感情の揺れ動きの大きさ</a:t>
            </a:r>
            <a:endParaRPr lang="ja-JP" alt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342900" lvl="0" indent="-342900" algn="just">
              <a:buFont typeface="+mj-ea"/>
              <a:buAutoNum type="circleNumDbPlain"/>
            </a:pPr>
            <a:r>
              <a:rPr lang="ja-JP" altLang="ja-JP" sz="2400" kern="100" dirty="0">
                <a:effectLst/>
                <a:latin typeface="游明朝" panose="02020400000000000000" pitchFamily="18" charset="-128"/>
                <a:ea typeface="UD デジタル 教科書体 N-B" panose="02020700000000000000" pitchFamily="17" charset="-128"/>
                <a:cs typeface="Times New Roman" panose="02020603050405020304" pitchFamily="18" charset="0"/>
              </a:rPr>
              <a:t>外向性</a:t>
            </a:r>
            <a:r>
              <a:rPr lang="ja-JP" altLang="ja-JP" sz="24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2400" b="1"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Extraversion</a:t>
            </a:r>
            <a:r>
              <a:rPr lang="ja-JP" altLang="ja-JP" sz="24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）：活発さや明るさのようなポジティブな感情の強さといった積極的に外の世界に向けて行動する志向性</a:t>
            </a:r>
            <a:endParaRPr lang="ja-JP" alt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342900" lvl="0" indent="-342900" algn="just">
              <a:buFont typeface="+mj-ea"/>
              <a:buAutoNum type="circleNumDbPlain"/>
            </a:pPr>
            <a:r>
              <a:rPr lang="ja-JP" altLang="ja-JP" sz="2400" kern="100" dirty="0">
                <a:effectLst/>
                <a:latin typeface="游明朝" panose="02020400000000000000" pitchFamily="18" charset="-128"/>
                <a:ea typeface="UD デジタル 教科書体 N-B" panose="02020700000000000000" pitchFamily="17" charset="-128"/>
                <a:cs typeface="Times New Roman" panose="02020603050405020304" pitchFamily="18" charset="0"/>
              </a:rPr>
              <a:t>開放性</a:t>
            </a:r>
            <a:r>
              <a:rPr lang="ja-JP" altLang="ja-JP" sz="24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2400" b="1"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Openness, Openness to Experience</a:t>
            </a:r>
            <a:r>
              <a:rPr lang="ja-JP" altLang="ja-JP" sz="24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）：知的好奇心の高さ、美の理解、理論や研究への興味、新たな社会や政治システムへの親和性</a:t>
            </a:r>
            <a:endParaRPr lang="ja-JP" alt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342900" lvl="0" indent="-342900" algn="just">
              <a:buFont typeface="+mj-ea"/>
              <a:buAutoNum type="circleNumDbPlain"/>
            </a:pPr>
            <a:r>
              <a:rPr lang="ja-JP" altLang="ja-JP" sz="2400" kern="100" dirty="0">
                <a:effectLst/>
                <a:latin typeface="游明朝" panose="02020400000000000000" pitchFamily="18" charset="-128"/>
                <a:ea typeface="UD デジタル 教科書体 N-B" panose="02020700000000000000" pitchFamily="17" charset="-128"/>
                <a:cs typeface="Times New Roman" panose="02020603050405020304" pitchFamily="18" charset="0"/>
              </a:rPr>
              <a:t>協調性・調和性</a:t>
            </a:r>
            <a:r>
              <a:rPr lang="ja-JP" altLang="ja-JP" sz="24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24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Agreeableness</a:t>
            </a:r>
            <a:r>
              <a:rPr lang="ja-JP" altLang="ja-JP" sz="24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）：他者を許す優しさや寛大さ、思いやりや面倒見のよさ</a:t>
            </a:r>
            <a:endParaRPr lang="ja-JP" alt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342900" lvl="0" indent="-342900" algn="just">
              <a:buFont typeface="+mj-ea"/>
              <a:buAutoNum type="circleNumDbPlain"/>
            </a:pPr>
            <a:r>
              <a:rPr lang="ja-JP" altLang="ja-JP" sz="2400" kern="100" dirty="0">
                <a:effectLst/>
                <a:latin typeface="游明朝" panose="02020400000000000000" pitchFamily="18" charset="-128"/>
                <a:ea typeface="UD デジタル 教科書体 N-B" panose="02020700000000000000" pitchFamily="17" charset="-128"/>
                <a:cs typeface="Times New Roman" panose="02020603050405020304" pitchFamily="18" charset="0"/>
              </a:rPr>
              <a:t>誠実性・勤勉性</a:t>
            </a:r>
            <a:r>
              <a:rPr lang="ja-JP" altLang="ja-JP" sz="24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24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Conscientiousness</a:t>
            </a:r>
            <a:r>
              <a:rPr lang="ja-JP" altLang="ja-JP" sz="24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）：衝動や欲求をコントロールすることや仕事や勉強に懸命に取り組むことや計画的に物事を進めるといったまじめさ</a:t>
            </a:r>
            <a:endParaRPr lang="ja-JP" alt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p>
            <a:endParaRPr kumimoji="1" lang="ja-JP" altLang="en-US" dirty="0"/>
          </a:p>
        </p:txBody>
      </p:sp>
    </p:spTree>
    <p:extLst>
      <p:ext uri="{BB962C8B-B14F-4D97-AF65-F5344CB8AC3E}">
        <p14:creationId xmlns:p14="http://schemas.microsoft.com/office/powerpoint/2010/main" val="1935636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1FDC5F88-80C5-652C-5168-80500B8716D4}"/>
              </a:ext>
            </a:extLst>
          </p:cNvPr>
          <p:cNvGraphicFramePr>
            <a:graphicFrameLocks noGrp="1"/>
          </p:cNvGraphicFramePr>
          <p:nvPr/>
        </p:nvGraphicFramePr>
        <p:xfrm>
          <a:off x="108857" y="729343"/>
          <a:ext cx="11985172" cy="5987141"/>
        </p:xfrm>
        <a:graphic>
          <a:graphicData uri="http://schemas.openxmlformats.org/drawingml/2006/table">
            <a:tbl>
              <a:tblPr firstRow="1" firstCol="1" bandRow="1"/>
              <a:tblGrid>
                <a:gridCol w="2780355">
                  <a:extLst>
                    <a:ext uri="{9D8B030D-6E8A-4147-A177-3AD203B41FA5}">
                      <a16:colId xmlns:a16="http://schemas.microsoft.com/office/drawing/2014/main" val="3519348470"/>
                    </a:ext>
                  </a:extLst>
                </a:gridCol>
                <a:gridCol w="2145016">
                  <a:extLst>
                    <a:ext uri="{9D8B030D-6E8A-4147-A177-3AD203B41FA5}">
                      <a16:colId xmlns:a16="http://schemas.microsoft.com/office/drawing/2014/main" val="2133601563"/>
                    </a:ext>
                  </a:extLst>
                </a:gridCol>
                <a:gridCol w="1709359">
                  <a:extLst>
                    <a:ext uri="{9D8B030D-6E8A-4147-A177-3AD203B41FA5}">
                      <a16:colId xmlns:a16="http://schemas.microsoft.com/office/drawing/2014/main" val="3596988568"/>
                    </a:ext>
                  </a:extLst>
                </a:gridCol>
                <a:gridCol w="5350442">
                  <a:extLst>
                    <a:ext uri="{9D8B030D-6E8A-4147-A177-3AD203B41FA5}">
                      <a16:colId xmlns:a16="http://schemas.microsoft.com/office/drawing/2014/main" val="849129935"/>
                    </a:ext>
                  </a:extLst>
                </a:gridCol>
              </a:tblGrid>
              <a:tr h="374196">
                <a:tc>
                  <a:txBody>
                    <a:bodyPr/>
                    <a:lstStyle/>
                    <a:p>
                      <a:pPr algn="ctr">
                        <a:buNone/>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英語名</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52879" marR="528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12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日本語名</a:t>
                      </a:r>
                      <a:endParaRPr lang="ja-JP" sz="16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52879" marR="528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12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関連する</a:t>
                      </a:r>
                      <a:endParaRPr lang="ja-JP" sz="1600" kern="10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12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キーワード</a:t>
                      </a:r>
                      <a:endParaRPr lang="ja-JP" sz="16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52879" marR="528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12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おもな意味内容</a:t>
                      </a:r>
                      <a:endParaRPr lang="ja-JP" sz="16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52879" marR="528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33923922"/>
                  </a:ext>
                </a:extLst>
              </a:tr>
              <a:tr h="1122589">
                <a:tc>
                  <a:txBody>
                    <a:bodyPr/>
                    <a:lstStyle/>
                    <a:p>
                      <a:pPr algn="ctr">
                        <a:buNone/>
                      </a:pPr>
                      <a:r>
                        <a:rPr lang="en-US"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N</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en-US"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Neuroticism</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52879" marR="52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神経症傾向</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情緒不安定性</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52879" marR="52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12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不安・神経質</a:t>
                      </a:r>
                      <a:endParaRPr lang="ja-JP" sz="1600" kern="10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12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敵意・怒り</a:t>
                      </a:r>
                      <a:endParaRPr lang="ja-JP" sz="1600" kern="10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12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抑うつ・落ち込み</a:t>
                      </a:r>
                      <a:endParaRPr lang="ja-JP" sz="1600" kern="10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12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自意識過剰</a:t>
                      </a:r>
                      <a:endParaRPr lang="ja-JP" sz="1600" kern="10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12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衝動性</a:t>
                      </a:r>
                      <a:endParaRPr lang="ja-JP" sz="1600" kern="10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12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傷つきやすさ</a:t>
                      </a:r>
                      <a:endParaRPr lang="ja-JP" sz="16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52879" marR="52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lgn="l">
                        <a:buFont typeface="Wingdings" panose="05000000000000000000" pitchFamily="2" charset="2"/>
                        <a:buChar char=""/>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感情の不安定さや落ち着きのなさ</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342900" lvl="0" indent="-342900" algn="l">
                        <a:buFont typeface="Wingdings" panose="05000000000000000000" pitchFamily="2" charset="2"/>
                        <a:buChar char=""/>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非現実的な思考を行いがち</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342900" lvl="0" indent="-342900" algn="l">
                        <a:buFont typeface="Wingdings" panose="05000000000000000000" pitchFamily="2" charset="2"/>
                        <a:buChar char=""/>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自分の欲求や感情をコントロールできない</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342900" lvl="0" indent="-342900" algn="l">
                        <a:buFont typeface="Wingdings" panose="05000000000000000000" pitchFamily="2" charset="2"/>
                        <a:buChar char=""/>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ストレスへの対処が苦手</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52879" marR="52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02568341"/>
                  </a:ext>
                </a:extLst>
              </a:tr>
              <a:tr h="1122589">
                <a:tc>
                  <a:txBody>
                    <a:bodyPr/>
                    <a:lstStyle/>
                    <a:p>
                      <a:pPr algn="ctr">
                        <a:buNone/>
                      </a:pPr>
                      <a:r>
                        <a:rPr lang="en-US" sz="12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E</a:t>
                      </a:r>
                      <a:endParaRPr lang="ja-JP" sz="1600" kern="10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en-US" sz="12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Extraversion</a:t>
                      </a:r>
                      <a:endParaRPr lang="ja-JP" sz="16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52879" marR="52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外向性</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52879" marR="52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暖かさ・他者との絆</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つきあいを好む</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自己主張性</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活動性</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刺激を求める</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肯定的な感情経験</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52879" marR="52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lgn="l">
                        <a:buFont typeface="Wingdings" panose="05000000000000000000" pitchFamily="2" charset="2"/>
                        <a:buChar char=""/>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積極的に外の世界へアプローチ</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342900" lvl="0" indent="-342900" algn="l">
                        <a:buFont typeface="Wingdings" panose="05000000000000000000" pitchFamily="2" charset="2"/>
                        <a:buChar char=""/>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人に興味があり、集まりが好き</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342900" lvl="0" indent="-342900" algn="l">
                        <a:buFont typeface="Wingdings" panose="05000000000000000000" pitchFamily="2" charset="2"/>
                        <a:buChar char=""/>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ポジティブな思考をする</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342900" lvl="0" indent="-342900" algn="l">
                        <a:buFont typeface="Wingdings" panose="05000000000000000000" pitchFamily="2" charset="2"/>
                        <a:buChar char=""/>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上昇志向が強い</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342900" lvl="0" indent="-342900" algn="l">
                        <a:buFont typeface="Wingdings" panose="05000000000000000000" pitchFamily="2" charset="2"/>
                        <a:buChar char=""/>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興奮することや刺激を求める</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52879" marR="52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0286529"/>
                  </a:ext>
                </a:extLst>
              </a:tr>
              <a:tr h="1122589">
                <a:tc>
                  <a:txBody>
                    <a:bodyPr/>
                    <a:lstStyle/>
                    <a:p>
                      <a:pPr algn="ctr">
                        <a:buNone/>
                      </a:pPr>
                      <a:r>
                        <a:rPr lang="en-US" sz="12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O</a:t>
                      </a:r>
                      <a:endParaRPr lang="ja-JP" sz="1600" kern="10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en-US" sz="12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Openness (Openness to Experience)</a:t>
                      </a:r>
                      <a:endParaRPr lang="ja-JP" sz="16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52879" marR="52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開放性</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経験への開放性</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52879" marR="52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空想・想像力</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審美性・美を好む</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豊かな感情経験</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変化や新奇を好む</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興味の幅の広さ</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柔軟な価値観</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52879" marR="52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lgn="l">
                        <a:buFont typeface="Wingdings" panose="05000000000000000000" pitchFamily="2" charset="2"/>
                        <a:buChar char=""/>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さまざまなことに好奇心を持つ</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342900" lvl="0" indent="-342900" algn="l">
                        <a:buFont typeface="Wingdings" panose="05000000000000000000" pitchFamily="2" charset="2"/>
                        <a:buChar char=""/>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新しい理論や社会・政治に好意的</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342900" lvl="0" indent="-342900" algn="l">
                        <a:buFont typeface="Wingdings" panose="05000000000000000000" pitchFamily="2" charset="2"/>
                        <a:buChar char=""/>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既存の権威に疑問を持つ</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342900" lvl="0" indent="-342900" algn="l">
                        <a:buFont typeface="Wingdings" panose="05000000000000000000" pitchFamily="2" charset="2"/>
                        <a:buChar char=""/>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複雑であることを許容する</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52879" marR="52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65067946"/>
                  </a:ext>
                </a:extLst>
              </a:tr>
              <a:tr h="1122589">
                <a:tc>
                  <a:txBody>
                    <a:bodyPr/>
                    <a:lstStyle/>
                    <a:p>
                      <a:pPr algn="ctr">
                        <a:buNone/>
                      </a:pPr>
                      <a:r>
                        <a:rPr lang="en-US" sz="12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A</a:t>
                      </a:r>
                      <a:endParaRPr lang="ja-JP" sz="1600" kern="10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en-US" sz="12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Agreeableness</a:t>
                      </a:r>
                      <a:endParaRPr lang="ja-JP" sz="16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52879" marR="52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12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協調性</a:t>
                      </a:r>
                      <a:endParaRPr lang="ja-JP" sz="1600" kern="10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12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調和性</a:t>
                      </a:r>
                      <a:endParaRPr lang="ja-JP" sz="16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52879" marR="52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他者への信頼</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実直さ</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利他性</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他者に従う</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慎み深い</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やさしい</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52879" marR="52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lgn="l">
                        <a:buFont typeface="Wingdings" panose="05000000000000000000" pitchFamily="2" charset="2"/>
                        <a:buChar char=""/>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社会や共同体への志向性を持つ</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342900" lvl="0" indent="-342900" algn="l">
                        <a:buFont typeface="Wingdings" panose="05000000000000000000" pitchFamily="2" charset="2"/>
                        <a:buChar char=""/>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他者への敵対心や競争心を持たない</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342900" lvl="0" indent="-342900" algn="l">
                        <a:buFont typeface="Wingdings" panose="05000000000000000000" pitchFamily="2" charset="2"/>
                        <a:buChar char=""/>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グループ活動を好む</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342900" lvl="0" indent="-342900" algn="l">
                        <a:buFont typeface="Wingdings" panose="05000000000000000000" pitchFamily="2" charset="2"/>
                        <a:buChar char=""/>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周囲の人からも好かれる傾向</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52879" marR="52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78151779"/>
                  </a:ext>
                </a:extLst>
              </a:tr>
              <a:tr h="1122589">
                <a:tc>
                  <a:txBody>
                    <a:bodyPr/>
                    <a:lstStyle/>
                    <a:p>
                      <a:pPr algn="ctr">
                        <a:buNone/>
                      </a:pPr>
                      <a:r>
                        <a:rPr lang="en-US" sz="12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C</a:t>
                      </a:r>
                      <a:endParaRPr lang="ja-JP" sz="1600" kern="10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en-US" sz="12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Conscientiousness</a:t>
                      </a:r>
                      <a:endParaRPr lang="ja-JP" sz="16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52879" marR="52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12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誠実性</a:t>
                      </a:r>
                      <a:endParaRPr lang="ja-JP" sz="1600" kern="10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12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勤勉性</a:t>
                      </a:r>
                      <a:endParaRPr lang="ja-JP" sz="16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52879" marR="52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12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有能感</a:t>
                      </a:r>
                      <a:endParaRPr lang="ja-JP" sz="1600" kern="10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12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秩序を好む</a:t>
                      </a:r>
                      <a:endParaRPr lang="ja-JP" sz="1600" kern="10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12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誠実さ</a:t>
                      </a:r>
                      <a:endParaRPr lang="ja-JP" sz="1600" kern="10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12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達成追求</a:t>
                      </a:r>
                      <a:endParaRPr lang="ja-JP" sz="1600" kern="10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12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自己鍛錬</a:t>
                      </a:r>
                      <a:endParaRPr lang="ja-JP" sz="1600" kern="100">
                        <a:effectLst/>
                        <a:latin typeface="游明朝" panose="02020400000000000000" pitchFamily="18" charset="-128"/>
                        <a:ea typeface="游明朝" panose="02020400000000000000" pitchFamily="18" charset="-128"/>
                        <a:cs typeface="Times New Roman" panose="02020603050405020304" pitchFamily="18" charset="0"/>
                      </a:endParaRPr>
                    </a:p>
                    <a:p>
                      <a:pPr algn="ctr">
                        <a:buNone/>
                      </a:pPr>
                      <a:r>
                        <a:rPr lang="ja-JP" sz="12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慎重さ</a:t>
                      </a:r>
                      <a:endParaRPr lang="ja-JP" sz="16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52879" marR="52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lgn="l">
                        <a:buFont typeface="Wingdings" panose="05000000000000000000" pitchFamily="2" charset="2"/>
                        <a:buChar char=""/>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欲求や衝動をコントロールする</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342900" lvl="0" indent="-342900" algn="l">
                        <a:buFont typeface="Wingdings" panose="05000000000000000000" pitchFamily="2" charset="2"/>
                        <a:buChar char=""/>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目標や課題を達成する</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342900" lvl="0" indent="-342900" algn="l">
                        <a:buFont typeface="Wingdings" panose="05000000000000000000" pitchFamily="2" charset="2"/>
                        <a:buChar char=""/>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計画を立てて事に当たる</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342900" lvl="0" indent="-342900" algn="l">
                        <a:buFont typeface="Wingdings" panose="05000000000000000000" pitchFamily="2" charset="2"/>
                        <a:buChar char=""/>
                      </a:pPr>
                      <a:r>
                        <a:rPr lang="ja-JP" sz="12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行動する前に十分考える</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52879" marR="528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36287389"/>
                  </a:ext>
                </a:extLst>
              </a:tr>
            </a:tbl>
          </a:graphicData>
        </a:graphic>
      </p:graphicFrame>
    </p:spTree>
    <p:extLst>
      <p:ext uri="{BB962C8B-B14F-4D97-AF65-F5344CB8AC3E}">
        <p14:creationId xmlns:p14="http://schemas.microsoft.com/office/powerpoint/2010/main" val="1945782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トレーニング プレゼンテーション">
  <a:themeElements>
    <a:clrScheme name="緑">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Office_16225307_TF03460604" id="{D290B4EA-BA3A-4A82-A6D0-88516EBF381F}" vid="{9197CDAD-B7F4-4E56-B992-C7243950EE17}"/>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TotalTime>
  <Words>1603</Words>
  <Application>Microsoft Office PowerPoint</Application>
  <PresentationFormat>ワイド画面</PresentationFormat>
  <Paragraphs>220</Paragraphs>
  <Slides>15</Slides>
  <Notes>1</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15</vt:i4>
      </vt:variant>
    </vt:vector>
  </HeadingPairs>
  <TitlesOfParts>
    <vt:vector size="26" baseType="lpstr">
      <vt:lpstr>Meiryo UI</vt:lpstr>
      <vt:lpstr>UD デジタル 教科書体 N-B</vt:lpstr>
      <vt:lpstr>UD デジタル 教科書体 NK-B</vt:lpstr>
      <vt:lpstr>UD デジタル 教科書体 N-R</vt:lpstr>
      <vt:lpstr>游ゴシック</vt:lpstr>
      <vt:lpstr>游明朝</vt:lpstr>
      <vt:lpstr>Georgia</vt:lpstr>
      <vt:lpstr>Times New Roman</vt:lpstr>
      <vt:lpstr>Wingdings</vt:lpstr>
      <vt:lpstr>Wingdings 2</vt:lpstr>
      <vt:lpstr>トレーニング プレゼンテーション</vt:lpstr>
      <vt:lpstr>リーダーシップ徹底講座 第2版 （リーダーシップは才能で決まるのか）</vt:lpstr>
      <vt:lpstr>資質アプローチ</vt:lpstr>
      <vt:lpstr>リーダーシップの資質と特性に関する研究 出典：Northouse, P.G.(2021) Leadership: Theory and Practice, 9thedition, Sage Publications, p31.(著者一部改訂)</vt:lpstr>
      <vt:lpstr>リーダーシップの主要な資質（ノートハウス,2021）</vt:lpstr>
      <vt:lpstr>資質アプローチの限界（スタッジル,1948）</vt:lpstr>
      <vt:lpstr>リーダーシップの異なる捉え方</vt:lpstr>
      <vt:lpstr>ビックファイブ・五因子モデル</vt:lpstr>
      <vt:lpstr>5つのパーソナリティ特性</vt:lpstr>
      <vt:lpstr>PowerPoint プレゼンテーション</vt:lpstr>
      <vt:lpstr>5つのパーソナリティ特性のポイント（小塩,2010）</vt:lpstr>
      <vt:lpstr>感情知性の定義（日本認知心理学会 監修・箱田裕司 編,2011）</vt:lpstr>
      <vt:lpstr>感情知性（情動的知性）の能力モデル</vt:lpstr>
      <vt:lpstr>感情知性（情動的知性）の特性モデル 日本心理学会監修 箱田裕司・遠藤利彦 編（2015）</vt:lpstr>
      <vt:lpstr>感情知性（情動的知性）の混合モデル （日本認知心理学会 監修・箱田裕司 編,2011）</vt:lpstr>
      <vt:lpstr>参考文献</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yoshio-ono</dc:creator>
  <cp:lastModifiedBy>yoshio-ono</cp:lastModifiedBy>
  <cp:revision>3</cp:revision>
  <dcterms:created xsi:type="dcterms:W3CDTF">2026-08-13T06:35:53Z</dcterms:created>
  <dcterms:modified xsi:type="dcterms:W3CDTF">2026-08-16T04:30:44Z</dcterms:modified>
</cp:coreProperties>
</file>