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481" r:id="rId2"/>
    <p:sldId id="282" r:id="rId3"/>
    <p:sldId id="259" r:id="rId4"/>
    <p:sldId id="260" r:id="rId5"/>
    <p:sldId id="261" r:id="rId6"/>
    <p:sldId id="262" r:id="rId7"/>
    <p:sldId id="263" r:id="rId8"/>
    <p:sldId id="283" r:id="rId9"/>
    <p:sldId id="284" r:id="rId10"/>
    <p:sldId id="267" r:id="rId11"/>
    <p:sldId id="268" r:id="rId12"/>
    <p:sldId id="269" r:id="rId13"/>
    <p:sldId id="286" r:id="rId14"/>
    <p:sldId id="272" r:id="rId15"/>
    <p:sldId id="287" r:id="rId16"/>
    <p:sldId id="288" r:id="rId17"/>
    <p:sldId id="289" r:id="rId18"/>
    <p:sldId id="271" r:id="rId19"/>
    <p:sldId id="290" r:id="rId20"/>
    <p:sldId id="291" r:id="rId21"/>
    <p:sldId id="304" r:id="rId22"/>
    <p:sldId id="293" r:id="rId23"/>
    <p:sldId id="294" r:id="rId24"/>
    <p:sldId id="295" r:id="rId25"/>
    <p:sldId id="482" r:id="rId2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366E84-D1CE-4CA9-A7A8-805E0ECE8C0A}" type="datetimeFigureOut">
              <a:rPr kumimoji="1" lang="ja-JP" altLang="en-US" smtClean="0"/>
              <a:t>2026/8/16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ECC8DC-F1B2-45E4-B750-A263EEAEFD29}" type="slidenum">
              <a:rPr kumimoji="1" lang="ja-JP" altLang="en-US" smtClean="0"/>
              <a:t>‹#›</a:t>
            </a:fld>
            <a:endParaRPr kumimoji="1" lang="ja-JP" altLang="en-US"/>
          </a:p>
        </p:txBody>
      </p:sp>
    </p:spTree>
    <p:extLst>
      <p:ext uri="{BB962C8B-B14F-4D97-AF65-F5344CB8AC3E}">
        <p14:creationId xmlns:p14="http://schemas.microsoft.com/office/powerpoint/2010/main" val="247794777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altLang="ja-JP" sz="13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ja-JP" altLang="en-US" sz="13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147974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スライド イメージ プレースホルダ 1">
            <a:extLst>
              <a:ext uri="{FF2B5EF4-FFF2-40B4-BE49-F238E27FC236}">
                <a16:creationId xmlns:a16="http://schemas.microsoft.com/office/drawing/2014/main" id="{2237996D-1C4C-0497-5367-24198E68ED1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ノート プレースホルダ 2">
            <a:extLst>
              <a:ext uri="{FF2B5EF4-FFF2-40B4-BE49-F238E27FC236}">
                <a16:creationId xmlns:a16="http://schemas.microsoft.com/office/drawing/2014/main" id="{A4A29225-BF85-36AA-D3D4-6C316B66A3D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18436" name="スライド番号プレースホルダ 3">
            <a:extLst>
              <a:ext uri="{FF2B5EF4-FFF2-40B4-BE49-F238E27FC236}">
                <a16:creationId xmlns:a16="http://schemas.microsoft.com/office/drawing/2014/main" id="{379F8FE2-EAFC-68FB-BCCD-AA89C1699BB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fontAlgn="base">
              <a:spcBef>
                <a:spcPct val="0"/>
              </a:spcBef>
              <a:spcAft>
                <a:spcPct val="0"/>
              </a:spcAft>
            </a:pPr>
            <a:fld id="{08AE6C92-2298-4077-A543-5B7AAE350439}" type="slidenum">
              <a:rPr kumimoji="1" lang="ja-JP" altLang="en-US" smtClean="0">
                <a:latin typeface="Calibri" panose="020F0502020204030204" pitchFamily="34" charset="0"/>
                <a:ea typeface="ＭＳ Ｐゴシック" panose="020B0600070205080204" pitchFamily="50" charset="-128"/>
              </a:rPr>
              <a:pPr fontAlgn="base">
                <a:spcBef>
                  <a:spcPct val="0"/>
                </a:spcBef>
                <a:spcAft>
                  <a:spcPct val="0"/>
                </a:spcAft>
              </a:pPr>
              <a:t>13</a:t>
            </a:fld>
            <a:endParaRPr kumimoji="1" lang="ja-JP" altLang="en-US">
              <a:latin typeface="Calibri" panose="020F0502020204030204" pitchFamily="34" charset="0"/>
              <a:ea typeface="ＭＳ Ｐゴシック" panose="020B0600070205080204" pitchFamily="50"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スライド イメージ プレースホルダ 1">
            <a:extLst>
              <a:ext uri="{FF2B5EF4-FFF2-40B4-BE49-F238E27FC236}">
                <a16:creationId xmlns:a16="http://schemas.microsoft.com/office/drawing/2014/main" id="{DC618438-7F70-AD3B-84C4-8C77ABF05AD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 2">
            <a:extLst>
              <a:ext uri="{FF2B5EF4-FFF2-40B4-BE49-F238E27FC236}">
                <a16:creationId xmlns:a16="http://schemas.microsoft.com/office/drawing/2014/main" id="{FD92ECEC-2263-5835-C8A5-0AE0582E46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20484" name="スライド番号プレースホルダ 3">
            <a:extLst>
              <a:ext uri="{FF2B5EF4-FFF2-40B4-BE49-F238E27FC236}">
                <a16:creationId xmlns:a16="http://schemas.microsoft.com/office/drawing/2014/main" id="{64AFC10A-14A1-1493-6A78-9A2455818E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fontAlgn="base">
              <a:spcBef>
                <a:spcPct val="0"/>
              </a:spcBef>
              <a:spcAft>
                <a:spcPct val="0"/>
              </a:spcAft>
            </a:pPr>
            <a:fld id="{F01839CD-F1C3-4F36-B450-8515917A948C}" type="slidenum">
              <a:rPr kumimoji="1" lang="ja-JP" altLang="en-US" smtClean="0">
                <a:latin typeface="Calibri" panose="020F0502020204030204" pitchFamily="34" charset="0"/>
                <a:ea typeface="ＭＳ Ｐゴシック" panose="020B0600070205080204" pitchFamily="50" charset="-128"/>
              </a:rPr>
              <a:pPr fontAlgn="base">
                <a:spcBef>
                  <a:spcPct val="0"/>
                </a:spcBef>
                <a:spcAft>
                  <a:spcPct val="0"/>
                </a:spcAft>
              </a:pPr>
              <a:t>14</a:t>
            </a:fld>
            <a:endParaRPr kumimoji="1" lang="ja-JP" altLang="en-US">
              <a:latin typeface="Calibri" panose="020F0502020204030204" pitchFamily="34" charset="0"/>
              <a:ea typeface="ＭＳ Ｐゴシック" panose="020B0600070205080204" pitchFamily="50"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 1">
            <a:extLst>
              <a:ext uri="{FF2B5EF4-FFF2-40B4-BE49-F238E27FC236}">
                <a16:creationId xmlns:a16="http://schemas.microsoft.com/office/drawing/2014/main" id="{3037778A-D32A-D577-C797-CF73995993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ノート プレースホルダ 2">
            <a:extLst>
              <a:ext uri="{FF2B5EF4-FFF2-40B4-BE49-F238E27FC236}">
                <a16:creationId xmlns:a16="http://schemas.microsoft.com/office/drawing/2014/main" id="{007B2883-51A9-2A68-FA47-4197065D776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22532" name="スライド番号プレースホルダ 3">
            <a:extLst>
              <a:ext uri="{FF2B5EF4-FFF2-40B4-BE49-F238E27FC236}">
                <a16:creationId xmlns:a16="http://schemas.microsoft.com/office/drawing/2014/main" id="{09F0DB9E-3308-1072-73A3-F78CE50AA84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fontAlgn="base">
              <a:spcBef>
                <a:spcPct val="0"/>
              </a:spcBef>
              <a:spcAft>
                <a:spcPct val="0"/>
              </a:spcAft>
            </a:pPr>
            <a:fld id="{F4070034-F1FB-4141-9564-013C2AFA93D7}" type="slidenum">
              <a:rPr kumimoji="1" lang="ja-JP" altLang="en-US" smtClean="0">
                <a:latin typeface="Calibri" panose="020F0502020204030204" pitchFamily="34" charset="0"/>
                <a:ea typeface="ＭＳ Ｐゴシック" panose="020B0600070205080204" pitchFamily="50" charset="-128"/>
              </a:rPr>
              <a:pPr fontAlgn="base">
                <a:spcBef>
                  <a:spcPct val="0"/>
                </a:spcBef>
                <a:spcAft>
                  <a:spcPct val="0"/>
                </a:spcAft>
              </a:pPr>
              <a:t>15</a:t>
            </a:fld>
            <a:endParaRPr kumimoji="1" lang="ja-JP" altLang="en-US">
              <a:latin typeface="Calibri" panose="020F0502020204030204" pitchFamily="34" charset="0"/>
              <a:ea typeface="ＭＳ Ｐゴシック" panose="020B0600070205080204" pitchFamily="50"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a:extLst>
              <a:ext uri="{FF2B5EF4-FFF2-40B4-BE49-F238E27FC236}">
                <a16:creationId xmlns:a16="http://schemas.microsoft.com/office/drawing/2014/main" id="{810FDBCF-4CB9-347C-853E-8A00F55E9BF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ノート プレースホルダ 2">
            <a:extLst>
              <a:ext uri="{FF2B5EF4-FFF2-40B4-BE49-F238E27FC236}">
                <a16:creationId xmlns:a16="http://schemas.microsoft.com/office/drawing/2014/main" id="{41B15ACA-DB54-84DF-279A-DC650D1BE9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26628" name="スライド番号プレースホルダ 3">
            <a:extLst>
              <a:ext uri="{FF2B5EF4-FFF2-40B4-BE49-F238E27FC236}">
                <a16:creationId xmlns:a16="http://schemas.microsoft.com/office/drawing/2014/main" id="{0CD05FB8-9770-FF19-44B2-3A435EC09F7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fontAlgn="base">
              <a:spcBef>
                <a:spcPct val="0"/>
              </a:spcBef>
              <a:spcAft>
                <a:spcPct val="0"/>
              </a:spcAft>
            </a:pPr>
            <a:fld id="{91851581-C006-4E81-ADB3-437EAABF4858}" type="slidenum">
              <a:rPr kumimoji="1" lang="ja-JP" altLang="en-US" smtClean="0">
                <a:latin typeface="Calibri" panose="020F0502020204030204" pitchFamily="34" charset="0"/>
                <a:ea typeface="ＭＳ Ｐゴシック" panose="020B0600070205080204" pitchFamily="50" charset="-128"/>
              </a:rPr>
              <a:pPr fontAlgn="base">
                <a:spcBef>
                  <a:spcPct val="0"/>
                </a:spcBef>
                <a:spcAft>
                  <a:spcPct val="0"/>
                </a:spcAft>
              </a:pPr>
              <a:t>18</a:t>
            </a:fld>
            <a:endParaRPr kumimoji="1" lang="ja-JP" altLang="en-US">
              <a:latin typeface="Calibri" panose="020F0502020204030204" pitchFamily="34" charset="0"/>
              <a:ea typeface="ＭＳ Ｐゴシック" panose="020B0600070205080204" pitchFamily="50"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19" name="長方形 18"/>
          <p:cNvSpPr/>
          <p:nvPr/>
        </p:nvSpPr>
        <p:spPr>
          <a:xfrm>
            <a:off x="1"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3" name="長方形 22"/>
          <p:cNvSpPr/>
          <p:nvPr/>
        </p:nvSpPr>
        <p:spPr>
          <a:xfrm flipV="1">
            <a:off x="7213578" y="3810003"/>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4" name="長方形 23"/>
          <p:cNvSpPr/>
          <p:nvPr/>
        </p:nvSpPr>
        <p:spPr>
          <a:xfrm flipV="1">
            <a:off x="7213602"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5" name="長方形 24"/>
          <p:cNvSpPr/>
          <p:nvPr/>
        </p:nvSpPr>
        <p:spPr>
          <a:xfrm flipV="1">
            <a:off x="7213602"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6" name="長方形 25"/>
          <p:cNvSpPr/>
          <p:nvPr/>
        </p:nvSpPr>
        <p:spPr>
          <a:xfrm flipV="1">
            <a:off x="7213601"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7" name="長方形 26"/>
          <p:cNvSpPr/>
          <p:nvPr/>
        </p:nvSpPr>
        <p:spPr>
          <a:xfrm flipV="1">
            <a:off x="7213601"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0" name="角丸四角形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1" name="角丸四角形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7" name="長方形 6"/>
          <p:cNvSpPr/>
          <p:nvPr/>
        </p:nvSpPr>
        <p:spPr>
          <a:xfrm>
            <a:off x="2"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10" name="長方形 9"/>
          <p:cNvSpPr/>
          <p:nvPr/>
        </p:nvSpPr>
        <p:spPr>
          <a:xfrm>
            <a:off x="1" y="3675530"/>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11" name="長方形 10"/>
          <p:cNvSpPr/>
          <p:nvPr/>
        </p:nvSpPr>
        <p:spPr>
          <a:xfrm flipV="1">
            <a:off x="8552069"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8" name="タイトル 7"/>
          <p:cNvSpPr>
            <a:spLocks noGrp="1"/>
          </p:cNvSpPr>
          <p:nvPr>
            <p:ph type="ctrTitle"/>
          </p:nvPr>
        </p:nvSpPr>
        <p:spPr>
          <a:xfrm>
            <a:off x="609600" y="2389011"/>
            <a:ext cx="11277600" cy="1470025"/>
          </a:xfrm>
        </p:spPr>
        <p:txBody>
          <a:bodyPr rtlCol="0" anchor="b"/>
          <a:lstStyle>
            <a:lvl1pPr>
              <a:defRPr sz="4399">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endParaRPr lang="ja-JP" altLang="en-US" noProof="0" dirty="0"/>
          </a:p>
        </p:txBody>
      </p:sp>
      <p:sp>
        <p:nvSpPr>
          <p:cNvPr id="9" name="サブタイトル 8"/>
          <p:cNvSpPr>
            <a:spLocks noGrp="1"/>
          </p:cNvSpPr>
          <p:nvPr>
            <p:ph type="subTitle" idx="1"/>
          </p:nvPr>
        </p:nvSpPr>
        <p:spPr>
          <a:xfrm>
            <a:off x="609600" y="3899938"/>
            <a:ext cx="6604000" cy="1752600"/>
          </a:xfrm>
        </p:spPr>
        <p:txBody>
          <a:bodyPr rtlCol="0"/>
          <a:lstStyle>
            <a:lvl1pPr marL="63989" indent="0" algn="l">
              <a:buNone/>
              <a:defRPr sz="2399">
                <a:solidFill>
                  <a:schemeClr val="tx2"/>
                </a:solidFill>
                <a:latin typeface="Meiryo UI" panose="020B0604030504040204" pitchFamily="50" charset="-128"/>
                <a:ea typeface="Meiryo UI" panose="020B0604030504040204" pitchFamily="50" charset="-128"/>
              </a:defRPr>
            </a:lvl1pPr>
            <a:lvl2pPr marL="457063" indent="0" algn="ctr">
              <a:buNone/>
            </a:lvl2pPr>
            <a:lvl3pPr marL="914126" indent="0" algn="ctr">
              <a:buNone/>
            </a:lvl3pPr>
            <a:lvl4pPr marL="1371189" indent="0" algn="ctr">
              <a:buNone/>
            </a:lvl4pPr>
            <a:lvl5pPr marL="1828251" indent="0" algn="ctr">
              <a:buNone/>
            </a:lvl5pPr>
            <a:lvl6pPr marL="2285314" indent="0" algn="ctr">
              <a:buNone/>
            </a:lvl6pPr>
            <a:lvl7pPr marL="2742377" indent="0" algn="ctr">
              <a:buNone/>
            </a:lvl7pPr>
            <a:lvl8pPr marL="3199440" indent="0" algn="ctr">
              <a:buNone/>
            </a:lvl8pPr>
            <a:lvl9pPr marL="3656503" indent="0" algn="ctr">
              <a:buNone/>
            </a:lvl9pPr>
          </a:lstStyle>
          <a:p>
            <a:pPr rtl="0"/>
            <a:r>
              <a:rPr lang="ja-JP" altLang="en-US" noProof="0"/>
              <a:t>マスター サブタイトルの書式設定</a:t>
            </a:r>
            <a:endParaRPr lang="ja-JP" altLang="en-US" noProof="0" dirty="0"/>
          </a:p>
        </p:txBody>
      </p:sp>
      <p:sp>
        <p:nvSpPr>
          <p:cNvPr id="17" name="フッター プレースホルダー 16"/>
          <p:cNvSpPr>
            <a:spLocks noGrp="1"/>
          </p:cNvSpPr>
          <p:nvPr>
            <p:ph type="ftr" sz="quarter" idx="11"/>
          </p:nvPr>
        </p:nvSpPr>
        <p:spPr>
          <a:xfrm>
            <a:off x="7265116" y="4205288"/>
            <a:ext cx="1727200" cy="457200"/>
          </a:xfrm>
        </p:spPr>
        <p:txBody>
          <a:bodyPr rtlCol="0"/>
          <a:lstStyle>
            <a:lvl1pPr>
              <a:defRPr>
                <a:solidFill>
                  <a:schemeClr val="accent2">
                    <a:lumMod val="75000"/>
                  </a:schemeClr>
                </a:solidFill>
                <a:latin typeface="Meiryo UI" panose="020B0604030504040204" pitchFamily="50" charset="-128"/>
                <a:ea typeface="Meiryo UI" panose="020B0604030504040204" pitchFamily="50" charset="-128"/>
              </a:defRPr>
            </a:lvl1pPr>
          </a:lstStyle>
          <a:p>
            <a:r>
              <a:rPr lang="ja-JP" altLang="en-US"/>
              <a:t>フッターを追加</a:t>
            </a:r>
            <a:endParaRPr lang="ja-JP" altLang="en-US" dirty="0"/>
          </a:p>
        </p:txBody>
      </p:sp>
      <p:sp>
        <p:nvSpPr>
          <p:cNvPr id="28" name="日付プレースホルダー 27"/>
          <p:cNvSpPr>
            <a:spLocks noGrp="1"/>
          </p:cNvSpPr>
          <p:nvPr>
            <p:ph type="dt" sz="half" idx="10"/>
          </p:nvPr>
        </p:nvSpPr>
        <p:spPr>
          <a:xfrm>
            <a:off x="9043831" y="4206240"/>
            <a:ext cx="1332000" cy="457200"/>
          </a:xfrm>
        </p:spPr>
        <p:txBody>
          <a:bodyPr rtlCol="0"/>
          <a:lstStyle>
            <a:lvl1pPr>
              <a:defRPr>
                <a:solidFill>
                  <a:schemeClr val="accent2">
                    <a:lumMod val="75000"/>
                  </a:schemeClr>
                </a:solidFill>
                <a:latin typeface="Meiryo UI" panose="020B0604030504040204" pitchFamily="50" charset="-128"/>
                <a:ea typeface="Meiryo UI" panose="020B0604030504040204" pitchFamily="50" charset="-128"/>
              </a:defRPr>
            </a:lvl1pPr>
          </a:lstStyle>
          <a:p>
            <a:fld id="{CBB3707E-853B-4B65-A117-62F1A610BAA1}" type="datetime4">
              <a:rPr lang="ja-JP" altLang="en-US" smtClean="0"/>
              <a:pPr/>
              <a:t>2026年8月16日</a:t>
            </a:fld>
            <a:endParaRPr lang="en-US" dirty="0"/>
          </a:p>
        </p:txBody>
      </p:sp>
      <p:sp>
        <p:nvSpPr>
          <p:cNvPr id="29" name="スライド番号プレースホルダー 28"/>
          <p:cNvSpPr>
            <a:spLocks noGrp="1"/>
          </p:cNvSpPr>
          <p:nvPr>
            <p:ph type="sldNum" sz="quarter" idx="12"/>
          </p:nvPr>
        </p:nvSpPr>
        <p:spPr>
          <a:xfrm>
            <a:off x="11093452" y="1136"/>
            <a:ext cx="996949" cy="365760"/>
          </a:xfrm>
        </p:spPr>
        <p:txBody>
          <a:bodyPr rtlCol="0"/>
          <a:lstStyle>
            <a:lvl1pPr algn="r">
              <a:defRPr sz="1799">
                <a:solidFill>
                  <a:schemeClr val="bg1"/>
                </a:solidFill>
                <a:latin typeface="Meiryo UI" panose="020B0604030504040204" pitchFamily="50" charset="-128"/>
                <a:ea typeface="Meiryo UI" panose="020B0604030504040204" pitchFamily="50" charset="-128"/>
              </a:defRPr>
            </a:lvl1pPr>
          </a:lstStyle>
          <a:p>
            <a:fld id="{401CF334-2D5C-4859-84A6-CA7E6E43FAEB}" type="slidenum">
              <a:rPr lang="en-US" altLang="ja-JP" smtClean="0"/>
              <a:pPr/>
              <a:t>‹#›</a:t>
            </a:fld>
            <a:endParaRPr lang="ja-JP" altLang="en-US" dirty="0"/>
          </a:p>
        </p:txBody>
      </p:sp>
    </p:spTree>
    <p:extLst>
      <p:ext uri="{BB962C8B-B14F-4D97-AF65-F5344CB8AC3E}">
        <p14:creationId xmlns:p14="http://schemas.microsoft.com/office/powerpoint/2010/main" val="1109095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縦書きテキスト プレースホルダー 2"/>
          <p:cNvSpPr>
            <a:spLocks noGrp="1"/>
          </p:cNvSpPr>
          <p:nvPr>
            <p:ph type="body" orient="vert" idx="1" hasCustomPrompt="1"/>
          </p:nvPr>
        </p:nvSpPr>
        <p:spPr/>
        <p:txBody>
          <a:bodyPr vert="eaVert" rtlCol="0"/>
          <a:lstStyle>
            <a:lvl1pPr>
              <a:defRPr/>
            </a:lvl1pPr>
            <a:lvl5pPr>
              <a:defRPr/>
            </a:lvl5pPr>
          </a:lstStyle>
          <a:p>
            <a:pPr lvl="0" rtl="0" eaLnBrk="1" latinLnBrk="0" hangingPunct="1"/>
            <a:r>
              <a:rPr lang="ja-JP" altLang="en-US" noProof="0" dirty="0"/>
              <a:t>マスター テキストのスタイルを編集する</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51320B09-6CF2-4326-937A-13A4A40B8562}" type="datetime4">
              <a:rPr lang="ja-JP" altLang="en-US" smtClean="0"/>
              <a:t>2026年8月16日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3804775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hasCustomPrompt="1"/>
          </p:nvPr>
        </p:nvSpPr>
        <p:spPr>
          <a:xfrm>
            <a:off x="9042401" y="1143000"/>
            <a:ext cx="2540000" cy="5448300"/>
          </a:xfrm>
        </p:spPr>
        <p:txBody>
          <a:bodyPr vert="eaVert" rtlCol="0"/>
          <a:lstStyle>
            <a:lvl1pPr>
              <a:defRPr/>
            </a:lvl1pPr>
          </a:lstStyle>
          <a:p>
            <a:pPr rtl="0"/>
            <a:r>
              <a:rPr lang="ja-JP" altLang="en-US" noProof="0" dirty="0"/>
              <a:t>マスター タイトルのスタイルを編集する</a:t>
            </a:r>
          </a:p>
        </p:txBody>
      </p:sp>
      <p:sp>
        <p:nvSpPr>
          <p:cNvPr id="3" name="縦書きテキスト プレースホルダー 2"/>
          <p:cNvSpPr>
            <a:spLocks noGrp="1"/>
          </p:cNvSpPr>
          <p:nvPr>
            <p:ph type="body" orient="vert" idx="1" hasCustomPrompt="1"/>
          </p:nvPr>
        </p:nvSpPr>
        <p:spPr>
          <a:xfrm>
            <a:off x="609600" y="1143000"/>
            <a:ext cx="8331200" cy="5448300"/>
          </a:xfrm>
        </p:spPr>
        <p:txBody>
          <a:bodyPr vert="eaVert" rtlCol="0"/>
          <a:lstStyle>
            <a:lvl5pPr>
              <a:defRPr/>
            </a:lvl5pPr>
          </a:lstStyle>
          <a:p>
            <a:pPr lvl="0" rtl="0" eaLnBrk="1" latinLnBrk="0" hangingPunct="1"/>
            <a:r>
              <a:rPr lang="ja-JP" altLang="en-US" noProof="0" dirty="0"/>
              <a:t>クリックしてマスター テキストのスタイルを編集</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7AF68CBD-E5D7-4F98-BE5C-5D00E9A14CB9}" type="datetime4">
              <a:rPr lang="ja-JP" altLang="en-US" smtClean="0"/>
              <a:t>2026年8月16日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643182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コンテンツ プレースホルダー 2"/>
          <p:cNvSpPr>
            <a:spLocks noGrp="1"/>
          </p:cNvSpPr>
          <p:nvPr>
            <p:ph idx="1"/>
          </p:nvPr>
        </p:nvSpPr>
        <p:spPr/>
        <p:txBody>
          <a:bodyPr rtlCol="0"/>
          <a:lstStyle>
            <a:lvl1pPr>
              <a:defRPr/>
            </a:lvl1pPr>
            <a:lvl5pPr>
              <a:defRPr/>
            </a:lvl5pPr>
            <a:lvl6pPr>
              <a:defRPr/>
            </a:lvl6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E9DB356C-535D-4BB7-9CFC-A7CAEDEECC4C}" type="datetime4">
              <a:rPr lang="ja-JP" altLang="en-US" smtClean="0"/>
              <a:t>2026年8月16日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185665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1968324"/>
            <a:ext cx="10363200" cy="1362075"/>
          </a:xfrm>
        </p:spPr>
        <p:txBody>
          <a:bodyPr rtlCol="0" anchor="b">
            <a:noAutofit/>
          </a:bodyPr>
          <a:lstStyle>
            <a:lvl1pPr algn="l">
              <a:buNone/>
              <a:defRPr sz="4299" b="1" cap="none" baseline="0">
                <a:ln w="12700">
                  <a:solidFill>
                    <a:schemeClr val="accent2">
                      <a:shade val="90000"/>
                      <a:satMod val="150000"/>
                    </a:schemeClr>
                  </a:solidFill>
                </a:ln>
                <a:solidFill>
                  <a:schemeClr val="accent2"/>
                </a:solidFill>
                <a:effectLst/>
              </a:defRPr>
            </a:lvl1pPr>
          </a:lstStyle>
          <a:p>
            <a:pPr rtl="0"/>
            <a:r>
              <a:rPr lang="ja-JP" altLang="en-US" noProof="0"/>
              <a:t>マスター タイトルの書式設定</a:t>
            </a:r>
            <a:endParaRPr kumimoji="0" lang="ja-JP" altLang="en-US" noProof="0" dirty="0"/>
          </a:p>
        </p:txBody>
      </p:sp>
      <p:sp>
        <p:nvSpPr>
          <p:cNvPr id="3" name="テキスト プレースホルダー 2"/>
          <p:cNvSpPr>
            <a:spLocks noGrp="1"/>
          </p:cNvSpPr>
          <p:nvPr>
            <p:ph type="body" idx="1"/>
          </p:nvPr>
        </p:nvSpPr>
        <p:spPr>
          <a:xfrm>
            <a:off x="963084" y="3367088"/>
            <a:ext cx="10363200" cy="1509712"/>
          </a:xfrm>
        </p:spPr>
        <p:txBody>
          <a:bodyPr rtlCol="0" anchor="t"/>
          <a:lstStyle>
            <a:lvl1pPr marL="45706" indent="0">
              <a:buNone/>
              <a:defRPr sz="2099" b="0">
                <a:solidFill>
                  <a:schemeClr val="tx2"/>
                </a:solidFill>
              </a:defRPr>
            </a:lvl1pPr>
            <a:lvl2pPr>
              <a:buNone/>
              <a:defRPr sz="1799">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ja-JP" altLang="en-US" noProof="0"/>
              <a:t>マスター テキストの書式設定</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4E732BA4-9E34-474C-8663-BC16DBE61C00}" type="datetime4">
              <a:rPr lang="ja-JP" altLang="en-US" smtClean="0"/>
              <a:t>2026年8月16日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593192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段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コンテンツ プレースホルダー 2"/>
          <p:cNvSpPr>
            <a:spLocks noGrp="1"/>
          </p:cNvSpPr>
          <p:nvPr>
            <p:ph sz="half" idx="1"/>
          </p:nvPr>
        </p:nvSpPr>
        <p:spPr>
          <a:xfrm>
            <a:off x="609600" y="2249427"/>
            <a:ext cx="5384800" cy="4341875"/>
          </a:xfrm>
        </p:spPr>
        <p:txBody>
          <a:bodyPr rtlCol="0"/>
          <a:lstStyle>
            <a:lvl1pPr>
              <a:defRPr sz="1999"/>
            </a:lvl1pPr>
            <a:lvl2pPr>
              <a:defRPr sz="1899"/>
            </a:lvl2pPr>
            <a:lvl3pPr>
              <a:defRPr sz="1799"/>
            </a:lvl3pPr>
            <a:lvl4pPr>
              <a:defRPr sz="1799"/>
            </a:lvl4pPr>
            <a:lvl5pPr>
              <a:defRPr sz="17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4" name="コンテンツ プレースホルダー 3"/>
          <p:cNvSpPr>
            <a:spLocks noGrp="1"/>
          </p:cNvSpPr>
          <p:nvPr>
            <p:ph sz="half" idx="2"/>
          </p:nvPr>
        </p:nvSpPr>
        <p:spPr>
          <a:xfrm>
            <a:off x="6197600" y="2249427"/>
            <a:ext cx="5384800" cy="4341875"/>
          </a:xfrm>
        </p:spPr>
        <p:txBody>
          <a:bodyPr rtlCol="0"/>
          <a:lstStyle>
            <a:lvl1pPr>
              <a:defRPr sz="1999"/>
            </a:lvl1pPr>
            <a:lvl2pPr>
              <a:defRPr sz="1899"/>
            </a:lvl2pPr>
            <a:lvl3pPr>
              <a:defRPr sz="1799"/>
            </a:lvl3pPr>
            <a:lvl4pPr>
              <a:defRPr sz="1799"/>
            </a:lvl4pPr>
            <a:lvl5pPr>
              <a:defRPr sz="17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0F53672B-0866-499D-9799-BCED51AE6581}" type="datetime4">
              <a:rPr lang="ja-JP" altLang="en-US" smtClean="0"/>
              <a:t>2026年8月16日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3255309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p15:clr>
            <a:srgbClr val="FBAE40"/>
          </p15:clr>
        </p15:guide>
        <p15:guide id="1"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508001" y="1143000"/>
            <a:ext cx="11176000" cy="1069848"/>
          </a:xfrm>
        </p:spPr>
        <p:txBody>
          <a:bodyPr rtlCol="0" anchor="ctr"/>
          <a:lstStyle>
            <a:lvl1pPr>
              <a:defRPr sz="3999" b="0" i="0" cap="none" baseline="0"/>
            </a:lvl1pPr>
          </a:lstStyle>
          <a:p>
            <a:pPr rtl="0"/>
            <a:r>
              <a:rPr lang="ja-JP" altLang="en-US" noProof="0"/>
              <a:t>マスター タイトルの書式設定</a:t>
            </a:r>
            <a:endParaRPr lang="ja-JP" altLang="en-US" noProof="0" dirty="0"/>
          </a:p>
        </p:txBody>
      </p:sp>
      <p:sp>
        <p:nvSpPr>
          <p:cNvPr id="3" name="テキスト プレースホルダー 2"/>
          <p:cNvSpPr>
            <a:spLocks noGrp="1"/>
          </p:cNvSpPr>
          <p:nvPr>
            <p:ph type="body" idx="1"/>
          </p:nvPr>
        </p:nvSpPr>
        <p:spPr>
          <a:xfrm>
            <a:off x="508001" y="2244970"/>
            <a:ext cx="5388864" cy="457200"/>
          </a:xfrm>
          <a:solidFill>
            <a:schemeClr val="accent2">
              <a:lumMod val="60000"/>
              <a:lumOff val="40000"/>
              <a:alpha val="25000"/>
            </a:schemeClr>
          </a:solidFill>
          <a:ln w="12700">
            <a:solidFill>
              <a:schemeClr val="accent2"/>
            </a:solidFill>
          </a:ln>
        </p:spPr>
        <p:txBody>
          <a:bodyPr rtlCol="0" anchor="ctr">
            <a:noAutofit/>
          </a:bodyPr>
          <a:lstStyle>
            <a:lvl1pPr marL="45706" indent="0">
              <a:buNone/>
              <a:defRPr sz="1899" b="1">
                <a:solidFill>
                  <a:schemeClr val="tx1">
                    <a:tint val="95000"/>
                  </a:schemeClr>
                </a:solidFill>
              </a:defRPr>
            </a:lvl1pPr>
            <a:lvl2pPr>
              <a:buNone/>
              <a:defRPr sz="1999" b="1"/>
            </a:lvl2pPr>
            <a:lvl3pPr>
              <a:buNone/>
              <a:defRPr sz="1799" b="1"/>
            </a:lvl3pPr>
            <a:lvl4pPr>
              <a:buNone/>
              <a:defRPr sz="1600" b="1"/>
            </a:lvl4pPr>
            <a:lvl5pPr>
              <a:buNone/>
              <a:defRPr sz="1600" b="1"/>
            </a:lvl5pPr>
          </a:lstStyle>
          <a:p>
            <a:pPr lvl="0" rtl="0" eaLnBrk="1" latinLnBrk="0" hangingPunct="1"/>
            <a:r>
              <a:rPr lang="ja-JP" altLang="en-US" noProof="0"/>
              <a:t>マスター テキストの書式設定</a:t>
            </a:r>
          </a:p>
        </p:txBody>
      </p:sp>
      <p:sp>
        <p:nvSpPr>
          <p:cNvPr id="5" name="コンテンツ プレースホルダー 4"/>
          <p:cNvSpPr>
            <a:spLocks noGrp="1"/>
          </p:cNvSpPr>
          <p:nvPr>
            <p:ph sz="quarter" idx="2"/>
          </p:nvPr>
        </p:nvSpPr>
        <p:spPr>
          <a:xfrm>
            <a:off x="508001" y="2708519"/>
            <a:ext cx="5388864" cy="3886200"/>
          </a:xfrm>
        </p:spPr>
        <p:txBody>
          <a:bodyPr rtlCol="0"/>
          <a:lstStyle>
            <a:lvl1pPr>
              <a:defRPr sz="1999"/>
            </a:lvl1pPr>
            <a:lvl2pPr>
              <a:defRPr sz="1999"/>
            </a:lvl2pPr>
            <a:lvl3pPr>
              <a:defRPr sz="1799"/>
            </a:lvl3pPr>
            <a:lvl4pPr>
              <a:defRPr sz="1600"/>
            </a:lvl4pPr>
            <a:lvl5pPr>
              <a:defRPr sz="1600"/>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4" name="テキスト プレースホルダー 3"/>
          <p:cNvSpPr>
            <a:spLocks noGrp="1"/>
          </p:cNvSpPr>
          <p:nvPr>
            <p:ph type="body" sz="half" idx="3"/>
          </p:nvPr>
        </p:nvSpPr>
        <p:spPr>
          <a:xfrm>
            <a:off x="6294969" y="2244970"/>
            <a:ext cx="5389033" cy="457200"/>
          </a:xfrm>
          <a:solidFill>
            <a:schemeClr val="accent2">
              <a:lumMod val="60000"/>
              <a:lumOff val="40000"/>
              <a:alpha val="25000"/>
            </a:schemeClr>
          </a:solidFill>
          <a:ln w="12700">
            <a:solidFill>
              <a:schemeClr val="accent2"/>
            </a:solidFill>
          </a:ln>
        </p:spPr>
        <p:txBody>
          <a:bodyPr rtlCol="0" anchor="ctr">
            <a:noAutofit/>
          </a:bodyPr>
          <a:lstStyle>
            <a:lvl1pPr marL="45706" indent="0">
              <a:buNone/>
              <a:defRPr sz="1899" b="1">
                <a:solidFill>
                  <a:schemeClr val="tx1">
                    <a:tint val="95000"/>
                  </a:schemeClr>
                </a:solidFill>
              </a:defRPr>
            </a:lvl1pPr>
            <a:lvl2pPr>
              <a:buNone/>
              <a:defRPr sz="1999" b="1"/>
            </a:lvl2pPr>
            <a:lvl3pPr>
              <a:buNone/>
              <a:defRPr sz="1799" b="1"/>
            </a:lvl3pPr>
            <a:lvl4pPr>
              <a:buNone/>
              <a:defRPr sz="1600" b="1"/>
            </a:lvl4pPr>
            <a:lvl5pPr>
              <a:buNone/>
              <a:defRPr sz="1600" b="1"/>
            </a:lvl5pPr>
          </a:lstStyle>
          <a:p>
            <a:pPr lvl="0" rtl="0" eaLnBrk="1" latinLnBrk="0" hangingPunct="1"/>
            <a:r>
              <a:rPr lang="ja-JP" altLang="en-US" noProof="0"/>
              <a:t>マスター テキストの書式設定</a:t>
            </a:r>
          </a:p>
        </p:txBody>
      </p:sp>
      <p:sp>
        <p:nvSpPr>
          <p:cNvPr id="6" name="コンテンツ プレースホルダー 5"/>
          <p:cNvSpPr>
            <a:spLocks noGrp="1"/>
          </p:cNvSpPr>
          <p:nvPr>
            <p:ph sz="quarter" idx="4"/>
          </p:nvPr>
        </p:nvSpPr>
        <p:spPr>
          <a:xfrm>
            <a:off x="6291073" y="2708519"/>
            <a:ext cx="5389033" cy="3886200"/>
          </a:xfrm>
        </p:spPr>
        <p:txBody>
          <a:bodyPr rtlCol="0"/>
          <a:lstStyle>
            <a:lvl1pPr>
              <a:defRPr sz="1999"/>
            </a:lvl1pPr>
            <a:lvl2pPr>
              <a:defRPr sz="1999"/>
            </a:lvl2pPr>
            <a:lvl3pPr>
              <a:defRPr sz="1799"/>
            </a:lvl3pPr>
            <a:lvl4pPr>
              <a:defRPr sz="1600"/>
            </a:lvl4pPr>
            <a:lvl5pPr>
              <a:defRPr sz="1600"/>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28" name="フッター プレースホルダー 27"/>
          <p:cNvSpPr>
            <a:spLocks noGrp="1"/>
          </p:cNvSpPr>
          <p:nvPr>
            <p:ph type="ftr" sz="quarter" idx="12"/>
          </p:nvPr>
        </p:nvSpPr>
        <p:spPr/>
        <p:txBody>
          <a:bodyPr rtlCol="0"/>
          <a:lstStyle/>
          <a:p>
            <a:pPr rtl="0"/>
            <a:r>
              <a:rPr lang="ja-JP" altLang="en-US" noProof="0" dirty="0"/>
              <a:t>フッターを追加</a:t>
            </a:r>
          </a:p>
        </p:txBody>
      </p:sp>
      <p:sp>
        <p:nvSpPr>
          <p:cNvPr id="26" name="日付プレースホルダー 25"/>
          <p:cNvSpPr>
            <a:spLocks noGrp="1"/>
          </p:cNvSpPr>
          <p:nvPr>
            <p:ph type="dt" sz="half" idx="10"/>
          </p:nvPr>
        </p:nvSpPr>
        <p:spPr/>
        <p:txBody>
          <a:bodyPr rtlCol="0"/>
          <a:lstStyle/>
          <a:p>
            <a:pPr rtl="0"/>
            <a:fld id="{28A616DE-C4E3-4CA4-892C-86B3F7D2C135}" type="datetime4">
              <a:rPr lang="ja-JP" altLang="en-US" smtClean="0"/>
              <a:t>2026年8月16日</a:t>
            </a:fld>
            <a:endParaRPr lang="en-US" dirty="0"/>
          </a:p>
        </p:txBody>
      </p:sp>
      <p:sp>
        <p:nvSpPr>
          <p:cNvPr id="27" name="スライド番号プレースホルダー 26"/>
          <p:cNvSpPr>
            <a:spLocks noGrp="1"/>
          </p:cNvSpPr>
          <p:nvPr>
            <p:ph type="sldNum" sz="quarter" idx="11"/>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318644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1143000"/>
            <a:ext cx="10972801" cy="1069848"/>
          </a:xfrm>
        </p:spPr>
        <p:txBody>
          <a:bodyPr rtlCol="0" anchor="ctr"/>
          <a:lstStyle>
            <a:lvl1pPr>
              <a:defRPr sz="3999">
                <a:solidFill>
                  <a:schemeClr val="tx2"/>
                </a:solidFill>
              </a:defRPr>
            </a:lvl1pPr>
          </a:lstStyle>
          <a:p>
            <a:pPr rtl="0"/>
            <a:r>
              <a:rPr lang="ja-JP" altLang="en-US" noProof="0"/>
              <a:t>マスター タイトルの書式設定</a:t>
            </a:r>
            <a:endParaRPr lang="ja-JP" altLang="en-US" noProof="0" dirty="0"/>
          </a:p>
        </p:txBody>
      </p:sp>
      <p:sp>
        <p:nvSpPr>
          <p:cNvPr id="4" name="フッター プレースホルダー 3"/>
          <p:cNvSpPr>
            <a:spLocks noGrp="1"/>
          </p:cNvSpPr>
          <p:nvPr>
            <p:ph type="ftr" sz="quarter" idx="11"/>
          </p:nvPr>
        </p:nvSpPr>
        <p:spPr>
          <a:xfrm>
            <a:off x="7010400" y="612648"/>
            <a:ext cx="1767840" cy="457200"/>
          </a:xfrm>
        </p:spPr>
        <p:txBody>
          <a:bodyPr rtlCol="0"/>
          <a:lstStyle/>
          <a:p>
            <a:pPr rtl="0"/>
            <a:r>
              <a:rPr lang="ja-JP" altLang="en-US" noProof="0" dirty="0"/>
              <a:t>フッターを追加</a:t>
            </a:r>
          </a:p>
        </p:txBody>
      </p:sp>
      <p:sp>
        <p:nvSpPr>
          <p:cNvPr id="3" name="日付プレースホルダー 2"/>
          <p:cNvSpPr>
            <a:spLocks noGrp="1"/>
          </p:cNvSpPr>
          <p:nvPr>
            <p:ph type="dt" sz="half" idx="10"/>
          </p:nvPr>
        </p:nvSpPr>
        <p:spPr>
          <a:xfrm>
            <a:off x="8778240" y="612648"/>
            <a:ext cx="1332000" cy="457200"/>
          </a:xfrm>
        </p:spPr>
        <p:txBody>
          <a:bodyPr rtlCol="0"/>
          <a:lstStyle/>
          <a:p>
            <a:pPr rtl="0"/>
            <a:fld id="{B00D6D32-5C27-4A01-9DEE-67791C72B783}" type="datetime4">
              <a:rPr lang="ja-JP" altLang="en-US" smtClean="0"/>
              <a:t>2026年8月16日</a:t>
            </a:fld>
            <a:endParaRPr lang="en-US" dirty="0"/>
          </a:p>
        </p:txBody>
      </p:sp>
      <p:sp>
        <p:nvSpPr>
          <p:cNvPr id="5" name="スライド番号プレースホルダー 4"/>
          <p:cNvSpPr>
            <a:spLocks noGrp="1"/>
          </p:cNvSpPr>
          <p:nvPr>
            <p:ph type="sldNum" sz="quarter" idx="12"/>
          </p:nvPr>
        </p:nvSpPr>
        <p:spPr>
          <a:xfrm>
            <a:off x="10899649" y="2272"/>
            <a:ext cx="1016000" cy="365760"/>
          </a:xfrm>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454900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rtlCol="0"/>
          <a:lstStyle/>
          <a:p>
            <a:pPr rtl="0"/>
            <a:r>
              <a:rPr lang="ja-JP" altLang="en-US" noProof="0" dirty="0"/>
              <a:t>フッターを追加</a:t>
            </a:r>
          </a:p>
        </p:txBody>
      </p:sp>
      <p:sp>
        <p:nvSpPr>
          <p:cNvPr id="2" name="日付プレースホルダー 1"/>
          <p:cNvSpPr>
            <a:spLocks noGrp="1"/>
          </p:cNvSpPr>
          <p:nvPr>
            <p:ph type="dt" sz="half" idx="10"/>
          </p:nvPr>
        </p:nvSpPr>
        <p:spPr/>
        <p:txBody>
          <a:bodyPr rtlCol="0"/>
          <a:lstStyle/>
          <a:p>
            <a:pPr rtl="0"/>
            <a:fld id="{9F1A6501-09F0-4636-B3BC-1077EB0C98F2}" type="datetime4">
              <a:rPr lang="ja-JP" altLang="en-US" smtClean="0"/>
              <a:t>2026年8月16日</a:t>
            </a:fld>
            <a:endParaRPr lang="en-US" dirty="0"/>
          </a:p>
        </p:txBody>
      </p:sp>
      <p:sp>
        <p:nvSpPr>
          <p:cNvPr id="4" name="スライド番号プレースホルダー 3"/>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14417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キャプション付きのコンテンツ">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7137995" y="1101970"/>
            <a:ext cx="4511040" cy="877824"/>
          </a:xfrm>
        </p:spPr>
        <p:txBody>
          <a:bodyPr rtlCol="0" anchor="b"/>
          <a:lstStyle>
            <a:lvl1pPr algn="l">
              <a:buNone/>
              <a:defRPr sz="1799" b="1"/>
            </a:lvl1pPr>
          </a:lstStyle>
          <a:p>
            <a:pPr rtl="0"/>
            <a:r>
              <a:rPr lang="ja-JP" altLang="en-US" noProof="0" dirty="0"/>
              <a:t>マスター タイトルのスタイルを編集する</a:t>
            </a:r>
          </a:p>
        </p:txBody>
      </p:sp>
      <p:sp>
        <p:nvSpPr>
          <p:cNvPr id="4" name="コンテンツ プレースホルダー 3"/>
          <p:cNvSpPr>
            <a:spLocks noGrp="1"/>
          </p:cNvSpPr>
          <p:nvPr>
            <p:ph sz="half" idx="1"/>
          </p:nvPr>
        </p:nvSpPr>
        <p:spPr>
          <a:xfrm>
            <a:off x="203200" y="776289"/>
            <a:ext cx="6803136" cy="5805083"/>
          </a:xfrm>
        </p:spPr>
        <p:txBody>
          <a:bodyPr rtlCol="0"/>
          <a:lstStyle>
            <a:lvl1pPr>
              <a:defRPr sz="3199"/>
            </a:lvl1pPr>
            <a:lvl2pPr>
              <a:defRPr sz="2799"/>
            </a:lvl2pPr>
            <a:lvl3pPr>
              <a:defRPr sz="2399"/>
            </a:lvl3pPr>
            <a:lvl4pPr>
              <a:defRPr sz="1999"/>
            </a:lvl4pPr>
            <a:lvl5pPr>
              <a:defRPr sz="19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3" name="テキスト プレースホルダー 2"/>
          <p:cNvSpPr>
            <a:spLocks noGrp="1"/>
          </p:cNvSpPr>
          <p:nvPr>
            <p:ph type="body" idx="2"/>
          </p:nvPr>
        </p:nvSpPr>
        <p:spPr>
          <a:xfrm>
            <a:off x="7137995" y="2010729"/>
            <a:ext cx="4511040" cy="4580573"/>
          </a:xfrm>
        </p:spPr>
        <p:txBody>
          <a:bodyPr rtlCol="0"/>
          <a:lstStyle>
            <a:lvl1pPr marL="9141" indent="0">
              <a:buNone/>
              <a:defRPr sz="1400"/>
            </a:lvl1pPr>
            <a:lvl2pPr>
              <a:buNone/>
              <a:defRPr sz="1200"/>
            </a:lvl2pPr>
            <a:lvl3pPr>
              <a:buNone/>
              <a:defRPr sz="1000"/>
            </a:lvl3pPr>
            <a:lvl4pPr>
              <a:buNone/>
              <a:defRPr sz="900"/>
            </a:lvl4pPr>
            <a:lvl5pPr>
              <a:buNone/>
              <a:defRPr sz="900"/>
            </a:lvl5pPr>
          </a:lstStyle>
          <a:p>
            <a:pPr lvl="0" rtl="0" eaLnBrk="1" latinLnBrk="0" hangingPunct="1"/>
            <a:r>
              <a:rPr lang="ja-JP" altLang="en-US" noProof="0"/>
              <a:t>マスター テキストの書式設定</a:t>
            </a:r>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40A61748-4F73-4F04-BA61-F8ECF902D098}" type="datetime4">
              <a:rPr lang="ja-JP" altLang="en-US" smtClean="0"/>
              <a:t>2026年8月16日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4125053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キャプション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7253913" y="1109162"/>
            <a:ext cx="782404" cy="4681637"/>
          </a:xfrm>
        </p:spPr>
        <p:txBody>
          <a:bodyPr vert="vert270" lIns="45720" tIns="0" rIns="45720" rtlCol="0" anchor="t"/>
          <a:lstStyle>
            <a:lvl1pPr algn="ctr">
              <a:buNone/>
              <a:defRPr sz="1999" b="1"/>
            </a:lvl1pPr>
          </a:lstStyle>
          <a:p>
            <a:pPr rtl="0"/>
            <a:r>
              <a:rPr lang="ja-JP" altLang="en-US" noProof="0"/>
              <a:t>マスター タイトルの書式設定</a:t>
            </a:r>
            <a:endParaRPr lang="ja-JP" altLang="en-US" noProof="0" dirty="0"/>
          </a:p>
        </p:txBody>
      </p:sp>
      <p:sp>
        <p:nvSpPr>
          <p:cNvPr id="3" name="図プレースホルダー 2" descr="画像を追加する空のプレースホルダー。プレースホルダーをクリックし、追加する画像を選択します"/>
          <p:cNvSpPr>
            <a:spLocks noGrp="1"/>
          </p:cNvSpPr>
          <p:nvPr>
            <p:ph type="pic" idx="1"/>
          </p:nvPr>
        </p:nvSpPr>
        <p:spPr>
          <a:xfrm>
            <a:off x="538228" y="1143000"/>
            <a:ext cx="6096001"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rtlCol="0"/>
          <a:lstStyle>
            <a:lvl1pPr marL="0" indent="0">
              <a:buNone/>
              <a:defRPr sz="3199"/>
            </a:lvl1pPr>
          </a:lstStyle>
          <a:p>
            <a:pPr rtl="0"/>
            <a:r>
              <a:rPr lang="ja-JP" altLang="en-US" noProof="0"/>
              <a:t>アイコンをクリックして図を追加</a:t>
            </a:r>
            <a:endParaRPr kumimoji="0" lang="ja-JP" altLang="en-US" noProof="0" dirty="0"/>
          </a:p>
        </p:txBody>
      </p:sp>
      <p:sp>
        <p:nvSpPr>
          <p:cNvPr id="4" name="テキスト プレースホルダー 3"/>
          <p:cNvSpPr>
            <a:spLocks noGrp="1"/>
          </p:cNvSpPr>
          <p:nvPr>
            <p:ph type="body" sz="half" idx="2"/>
          </p:nvPr>
        </p:nvSpPr>
        <p:spPr>
          <a:xfrm>
            <a:off x="8117924" y="3274311"/>
            <a:ext cx="3454400" cy="2516489"/>
          </a:xfrm>
        </p:spPr>
        <p:txBody>
          <a:bodyPr lIns="0" tIns="0" rIns="45720" rtlCol="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rtl="0" eaLnBrk="1" latinLnBrk="0" hangingPunct="1"/>
            <a:r>
              <a:rPr lang="ja-JP" altLang="en-US" noProof="0"/>
              <a:t>マスター テキストの書式設定</a:t>
            </a:r>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E6FB638E-CAFB-437A-BBE6-43474294FAC9}" type="datetime4">
              <a:rPr lang="ja-JP" altLang="en-US" smtClean="0"/>
              <a:t>2026年8月16日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380740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長方形 27"/>
          <p:cNvSpPr/>
          <p:nvPr/>
        </p:nvSpPr>
        <p:spPr>
          <a:xfrm>
            <a:off x="2" y="366821"/>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9" name="長方形 28"/>
          <p:cNvSpPr/>
          <p:nvPr/>
        </p:nvSpPr>
        <p:spPr>
          <a:xfrm>
            <a:off x="1"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0" name="長方形 29"/>
          <p:cNvSpPr/>
          <p:nvPr/>
        </p:nvSpPr>
        <p:spPr>
          <a:xfrm>
            <a:off x="1" y="308279"/>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1" name="長方形 30"/>
          <p:cNvSpPr/>
          <p:nvPr/>
        </p:nvSpPr>
        <p:spPr>
          <a:xfrm flipV="1">
            <a:off x="7213578" y="360249"/>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2" name="長方形 31"/>
          <p:cNvSpPr/>
          <p:nvPr/>
        </p:nvSpPr>
        <p:spPr>
          <a:xfrm flipV="1">
            <a:off x="7213602" y="440115"/>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3" name="角丸四角形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4" name="角丸四角形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5" name="長方形 34"/>
          <p:cNvSpPr/>
          <p:nvPr/>
        </p:nvSpPr>
        <p:spPr bwMode="invGray">
          <a:xfrm>
            <a:off x="12113289"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6" name="長方形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7" name="長方形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8" name="長方形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9" name="長方形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40" name="長方形 39"/>
          <p:cNvSpPr/>
          <p:nvPr/>
        </p:nvSpPr>
        <p:spPr bwMode="invGray">
          <a:xfrm>
            <a:off x="11831301"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2" name="タイトル プレースホルダー 21"/>
          <p:cNvSpPr>
            <a:spLocks noGrp="1"/>
          </p:cNvSpPr>
          <p:nvPr>
            <p:ph type="title"/>
          </p:nvPr>
        </p:nvSpPr>
        <p:spPr>
          <a:xfrm>
            <a:off x="609600" y="1143000"/>
            <a:ext cx="10972801" cy="1066800"/>
          </a:xfrm>
          <a:prstGeom prst="rect">
            <a:avLst/>
          </a:prstGeom>
        </p:spPr>
        <p:txBody>
          <a:bodyPr vert="horz" rtlCol="0" anchor="ctr">
            <a:normAutofit/>
          </a:bodyPr>
          <a:lstStyle/>
          <a:p>
            <a:pPr rtl="0"/>
            <a:r>
              <a:rPr lang="ja-JP" altLang="en-US" noProof="0" dirty="0"/>
              <a:t>マスター タイトルの書式設定</a:t>
            </a:r>
          </a:p>
        </p:txBody>
      </p:sp>
      <p:sp>
        <p:nvSpPr>
          <p:cNvPr id="13" name="テキスト プレースホルダー 12"/>
          <p:cNvSpPr>
            <a:spLocks noGrp="1"/>
          </p:cNvSpPr>
          <p:nvPr>
            <p:ph type="body" idx="1"/>
          </p:nvPr>
        </p:nvSpPr>
        <p:spPr>
          <a:xfrm>
            <a:off x="609600" y="2249424"/>
            <a:ext cx="10972801" cy="4325112"/>
          </a:xfrm>
          <a:prstGeom prst="rect">
            <a:avLst/>
          </a:prstGeom>
        </p:spPr>
        <p:txBody>
          <a:bodyPr vert="horz" rtlCol="0">
            <a:normAutofit/>
          </a:bodyPr>
          <a:lstStyle/>
          <a:p>
            <a:pPr lvl="0" rtl="0"/>
            <a:r>
              <a:rPr lang="ja-JP" altLang="en-US" noProof="0" dirty="0"/>
              <a:t>マスター テキストのスタイルを編集する</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3" name="フッター プレースホルダー 2"/>
          <p:cNvSpPr>
            <a:spLocks noGrp="1"/>
          </p:cNvSpPr>
          <p:nvPr>
            <p:ph type="ftr" sz="quarter" idx="3"/>
          </p:nvPr>
        </p:nvSpPr>
        <p:spPr>
          <a:xfrm>
            <a:off x="7010400" y="612648"/>
            <a:ext cx="1767840" cy="457200"/>
          </a:xfrm>
          <a:prstGeom prst="rect">
            <a:avLst/>
          </a:prstGeom>
        </p:spPr>
        <p:txBody>
          <a:bodyPr vert="horz" rtlCol="0"/>
          <a:lstStyle>
            <a:lvl1pPr algn="r" eaLnBrk="1" latinLnBrk="0" hangingPunct="1">
              <a:defRPr kumimoji="0" sz="1100">
                <a:solidFill>
                  <a:schemeClr val="accent2">
                    <a:lumMod val="75000"/>
                  </a:schemeClr>
                </a:solidFill>
                <a:latin typeface="Meiryo UI" panose="020B0604030504040204" pitchFamily="50" charset="-128"/>
                <a:ea typeface="Meiryo UI" panose="020B0604030504040204" pitchFamily="50" charset="-128"/>
              </a:defRPr>
            </a:lvl1pPr>
          </a:lstStyle>
          <a:p>
            <a:r>
              <a:rPr lang="ja-JP" altLang="en-US"/>
              <a:t>フッターを追加</a:t>
            </a:r>
            <a:endParaRPr lang="ja-JP" altLang="en-US" dirty="0"/>
          </a:p>
        </p:txBody>
      </p:sp>
      <p:sp>
        <p:nvSpPr>
          <p:cNvPr id="14" name="日付プレースホルダー 13"/>
          <p:cNvSpPr>
            <a:spLocks noGrp="1"/>
          </p:cNvSpPr>
          <p:nvPr>
            <p:ph type="dt" sz="half" idx="2"/>
          </p:nvPr>
        </p:nvSpPr>
        <p:spPr>
          <a:xfrm>
            <a:off x="8782047" y="612648"/>
            <a:ext cx="1332000" cy="457200"/>
          </a:xfrm>
          <a:prstGeom prst="rect">
            <a:avLst/>
          </a:prstGeom>
        </p:spPr>
        <p:txBody>
          <a:bodyPr vert="horz" rtlCol="0"/>
          <a:lstStyle>
            <a:lvl1pPr algn="l" eaLnBrk="1" latinLnBrk="0" hangingPunct="1">
              <a:defRPr kumimoji="0" sz="1100">
                <a:solidFill>
                  <a:schemeClr val="accent2">
                    <a:lumMod val="75000"/>
                  </a:schemeClr>
                </a:solidFill>
                <a:latin typeface="Meiryo UI" panose="020B0604030504040204" pitchFamily="50" charset="-128"/>
                <a:ea typeface="Meiryo UI" panose="020B0604030504040204" pitchFamily="50" charset="-128"/>
              </a:defRPr>
            </a:lvl1pPr>
          </a:lstStyle>
          <a:p>
            <a:fld id="{0B380102-1978-4BFA-8B78-9D889846EA96}" type="datetime4">
              <a:rPr lang="ja-JP" altLang="en-US" smtClean="0"/>
              <a:pPr/>
              <a:t>2026年8月16日</a:t>
            </a:fld>
            <a:endParaRPr lang="en-US" dirty="0"/>
          </a:p>
        </p:txBody>
      </p:sp>
      <p:sp>
        <p:nvSpPr>
          <p:cNvPr id="23" name="スライド番号プレースホルダー 22"/>
          <p:cNvSpPr>
            <a:spLocks noGrp="1"/>
          </p:cNvSpPr>
          <p:nvPr>
            <p:ph type="sldNum" sz="quarter" idx="4"/>
          </p:nvPr>
        </p:nvSpPr>
        <p:spPr>
          <a:xfrm>
            <a:off x="10899649" y="2272"/>
            <a:ext cx="1016000" cy="365760"/>
          </a:xfrm>
          <a:prstGeom prst="rect">
            <a:avLst/>
          </a:prstGeom>
        </p:spPr>
        <p:txBody>
          <a:bodyPr vert="horz" rtlCol="0" anchor="b"/>
          <a:lstStyle>
            <a:lvl1pPr algn="r" eaLnBrk="1" latinLnBrk="0" hangingPunct="1">
              <a:defRPr kumimoji="0" sz="1799">
                <a:solidFill>
                  <a:srgbClr val="FFFFFF"/>
                </a:solidFill>
                <a:latin typeface="Meiryo UI" panose="020B0604030504040204" pitchFamily="50" charset="-128"/>
                <a:ea typeface="Meiryo UI" panose="020B0604030504040204" pitchFamily="50" charset="-128"/>
              </a:defRPr>
            </a:lvl1pPr>
          </a:lstStyle>
          <a:p>
            <a:fld id="{401CF334-2D5C-4859-84A6-CA7E6E43FAEB}" type="slidenum">
              <a:rPr lang="en-US" altLang="ja-JP" smtClean="0"/>
              <a:pPr/>
              <a:t>‹#›</a:t>
            </a:fld>
            <a:endParaRPr lang="ja-JP" altLang="en-US" dirty="0"/>
          </a:p>
        </p:txBody>
      </p:sp>
    </p:spTree>
    <p:extLst>
      <p:ext uri="{BB962C8B-B14F-4D97-AF65-F5344CB8AC3E}">
        <p14:creationId xmlns:p14="http://schemas.microsoft.com/office/powerpoint/2010/main" val="17557195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1" sz="3999" kern="1200">
          <a:solidFill>
            <a:schemeClr val="tx2"/>
          </a:solidFill>
          <a:latin typeface="Meiryo UI" panose="020B0604030504040204" pitchFamily="50" charset="-128"/>
          <a:ea typeface="Meiryo UI" panose="020B0604030504040204" pitchFamily="50" charset="-128"/>
          <a:cs typeface="+mj-cs"/>
        </a:defRPr>
      </a:lvl1pPr>
    </p:titleStyle>
    <p:bodyStyle>
      <a:lvl1pPr marL="365650" indent="-255955" algn="l" rtl="0" eaLnBrk="1" latinLnBrk="0" hangingPunct="1">
        <a:spcBef>
          <a:spcPts val="300"/>
        </a:spcBef>
        <a:buClr>
          <a:schemeClr val="accent3">
            <a:lumMod val="75000"/>
          </a:schemeClr>
        </a:buClr>
        <a:buFont typeface="Georgia"/>
        <a:buChar char="•"/>
        <a:defRPr kumimoji="1" sz="2799" kern="1200">
          <a:solidFill>
            <a:schemeClr val="tx2"/>
          </a:solidFill>
          <a:latin typeface="Meiryo UI" panose="020B0604030504040204" pitchFamily="50" charset="-128"/>
          <a:ea typeface="Meiryo UI" panose="020B0604030504040204" pitchFamily="50" charset="-128"/>
          <a:cs typeface="+mn-cs"/>
        </a:defRPr>
      </a:lvl1pPr>
      <a:lvl2pPr marL="658170" indent="-246814" algn="l" rtl="0" eaLnBrk="1" latinLnBrk="0" hangingPunct="1">
        <a:spcBef>
          <a:spcPts val="300"/>
        </a:spcBef>
        <a:buClr>
          <a:schemeClr val="accent2">
            <a:lumMod val="75000"/>
          </a:schemeClr>
        </a:buClr>
        <a:buFont typeface="Georgia"/>
        <a:buChar char="▫"/>
        <a:defRPr kumimoji="1" sz="2599" kern="1200">
          <a:solidFill>
            <a:schemeClr val="tx2"/>
          </a:solidFill>
          <a:latin typeface="Meiryo UI" panose="020B0604030504040204" pitchFamily="50" charset="-128"/>
          <a:ea typeface="Meiryo UI" panose="020B0604030504040204" pitchFamily="50" charset="-128"/>
          <a:cs typeface="+mn-cs"/>
        </a:defRPr>
      </a:lvl2pPr>
      <a:lvl3pPr marL="923267" indent="-219390" algn="l" rtl="0" eaLnBrk="1" latinLnBrk="0" hangingPunct="1">
        <a:spcBef>
          <a:spcPts val="300"/>
        </a:spcBef>
        <a:buClr>
          <a:schemeClr val="accent1">
            <a:lumMod val="50000"/>
          </a:schemeClr>
        </a:buClr>
        <a:buFont typeface="Wingdings 2" panose="05020102010507070707" pitchFamily="18" charset="2"/>
        <a:buChar char=""/>
        <a:defRPr kumimoji="1" sz="2399" kern="1200">
          <a:solidFill>
            <a:schemeClr val="tx2"/>
          </a:solidFill>
          <a:latin typeface="Meiryo UI" panose="020B0604030504040204" pitchFamily="50" charset="-128"/>
          <a:ea typeface="Meiryo UI" panose="020B0604030504040204" pitchFamily="50" charset="-128"/>
          <a:cs typeface="+mn-cs"/>
        </a:defRPr>
      </a:lvl3pPr>
      <a:lvl4pPr marL="1179222" indent="-201108" algn="l" rtl="0" eaLnBrk="1" latinLnBrk="0" hangingPunct="1">
        <a:spcBef>
          <a:spcPts val="300"/>
        </a:spcBef>
        <a:buClr>
          <a:schemeClr val="accent1">
            <a:lumMod val="50000"/>
          </a:schemeClr>
        </a:buClr>
        <a:buFont typeface="Wingdings 2" panose="05020102010507070707" pitchFamily="18" charset="2"/>
        <a:buChar char=""/>
        <a:defRPr kumimoji="1" sz="2199" kern="1200">
          <a:solidFill>
            <a:schemeClr val="tx2"/>
          </a:solidFill>
          <a:latin typeface="Meiryo UI" panose="020B0604030504040204" pitchFamily="50" charset="-128"/>
          <a:ea typeface="Meiryo UI" panose="020B0604030504040204" pitchFamily="50" charset="-128"/>
          <a:cs typeface="+mn-cs"/>
        </a:defRPr>
      </a:lvl4pPr>
      <a:lvl5pPr marL="1389471" indent="-182825" algn="l" rtl="0" eaLnBrk="1" latinLnBrk="0" hangingPunct="1">
        <a:spcBef>
          <a:spcPts val="300"/>
        </a:spcBef>
        <a:buClr>
          <a:schemeClr val="accent1">
            <a:lumMod val="50000"/>
          </a:schemeClr>
        </a:buClr>
        <a:buFont typeface="Wingdings 2" panose="05020102010507070707" pitchFamily="18" charset="2"/>
        <a:buChar char=""/>
        <a:defRPr kumimoji="1" sz="1999" kern="1200">
          <a:solidFill>
            <a:schemeClr val="tx2"/>
          </a:solidFill>
          <a:latin typeface="Meiryo UI" panose="020B0604030504040204" pitchFamily="50" charset="-128"/>
          <a:ea typeface="Meiryo UI" panose="020B0604030504040204" pitchFamily="50" charset="-128"/>
          <a:cs typeface="+mn-cs"/>
        </a:defRPr>
      </a:lvl5pPr>
      <a:lvl6pPr marL="1608861" indent="-182825" algn="l" rtl="0" eaLnBrk="1" latinLnBrk="0" hangingPunct="1">
        <a:spcBef>
          <a:spcPts val="300"/>
        </a:spcBef>
        <a:buClr>
          <a:schemeClr val="accent1">
            <a:lumMod val="50000"/>
          </a:schemeClr>
        </a:buClr>
        <a:buFont typeface="Wingdings 2" panose="05020102010507070707" pitchFamily="18" charset="2"/>
        <a:buChar char=""/>
        <a:defRPr kumimoji="1" sz="1799" kern="1200">
          <a:solidFill>
            <a:schemeClr val="tx2"/>
          </a:solidFill>
          <a:latin typeface="+mn-lt"/>
          <a:ea typeface="+mn-ea"/>
          <a:cs typeface="+mn-cs"/>
        </a:defRPr>
      </a:lvl6pPr>
      <a:lvl7pPr marL="1828251" indent="-182825" algn="l" rtl="0" eaLnBrk="1" latinLnBrk="0" hangingPunct="1">
        <a:spcBef>
          <a:spcPts val="300"/>
        </a:spcBef>
        <a:buClr>
          <a:schemeClr val="accent1">
            <a:lumMod val="50000"/>
          </a:schemeClr>
        </a:buClr>
        <a:buFont typeface="Wingdings 2" panose="05020102010507070707" pitchFamily="18" charset="2"/>
        <a:buChar char=""/>
        <a:defRPr kumimoji="1" sz="1600" kern="1200">
          <a:solidFill>
            <a:schemeClr val="tx2"/>
          </a:solidFill>
          <a:latin typeface="+mn-lt"/>
          <a:ea typeface="+mn-ea"/>
          <a:cs typeface="+mn-cs"/>
        </a:defRPr>
      </a:lvl7pPr>
      <a:lvl8pPr marL="2029359" indent="-182825" algn="l" rtl="0" eaLnBrk="1" latinLnBrk="0" hangingPunct="1">
        <a:spcBef>
          <a:spcPts val="300"/>
        </a:spcBef>
        <a:buClr>
          <a:schemeClr val="accent1">
            <a:lumMod val="50000"/>
          </a:schemeClr>
        </a:buClr>
        <a:buFont typeface="Wingdings 2" panose="05020102010507070707" pitchFamily="18" charset="2"/>
        <a:buChar char=""/>
        <a:defRPr kumimoji="1" sz="1500" kern="1200">
          <a:solidFill>
            <a:schemeClr val="tx2"/>
          </a:solidFill>
          <a:latin typeface="+mn-lt"/>
          <a:ea typeface="+mn-ea"/>
          <a:cs typeface="+mn-cs"/>
        </a:defRPr>
      </a:lvl8pPr>
      <a:lvl9pPr marL="2239608" indent="-182825" algn="l" rtl="0" eaLnBrk="1" latinLnBrk="0" hangingPunct="1">
        <a:spcBef>
          <a:spcPts val="300"/>
        </a:spcBef>
        <a:buClr>
          <a:schemeClr val="accent1">
            <a:lumMod val="50000"/>
          </a:schemeClr>
        </a:buClr>
        <a:buFont typeface="Wingdings 2" panose="05020102010507070707" pitchFamily="18" charset="2"/>
        <a:buChar char=""/>
        <a:defRPr kumimoji="1" sz="1400" kern="1200" baseline="0">
          <a:solidFill>
            <a:schemeClr val="tx2"/>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063" algn="l" rtl="0" eaLnBrk="1" latinLnBrk="0" hangingPunct="1">
        <a:defRPr kumimoji="1" kern="1200">
          <a:solidFill>
            <a:schemeClr val="tx1"/>
          </a:solidFill>
          <a:latin typeface="+mn-lt"/>
          <a:ea typeface="+mn-ea"/>
          <a:cs typeface="+mn-cs"/>
        </a:defRPr>
      </a:lvl2pPr>
      <a:lvl3pPr marL="914126" algn="l" rtl="0" eaLnBrk="1" latinLnBrk="0" hangingPunct="1">
        <a:defRPr kumimoji="1" kern="1200">
          <a:solidFill>
            <a:schemeClr val="tx1"/>
          </a:solidFill>
          <a:latin typeface="+mn-lt"/>
          <a:ea typeface="+mn-ea"/>
          <a:cs typeface="+mn-cs"/>
        </a:defRPr>
      </a:lvl3pPr>
      <a:lvl4pPr marL="1371189" algn="l" rtl="0" eaLnBrk="1" latinLnBrk="0" hangingPunct="1">
        <a:defRPr kumimoji="1" kern="1200">
          <a:solidFill>
            <a:schemeClr val="tx1"/>
          </a:solidFill>
          <a:latin typeface="+mn-lt"/>
          <a:ea typeface="+mn-ea"/>
          <a:cs typeface="+mn-cs"/>
        </a:defRPr>
      </a:lvl4pPr>
      <a:lvl5pPr marL="1828251" algn="l" rtl="0" eaLnBrk="1" latinLnBrk="0" hangingPunct="1">
        <a:defRPr kumimoji="1" kern="1200">
          <a:solidFill>
            <a:schemeClr val="tx1"/>
          </a:solidFill>
          <a:latin typeface="+mn-lt"/>
          <a:ea typeface="+mn-ea"/>
          <a:cs typeface="+mn-cs"/>
        </a:defRPr>
      </a:lvl5pPr>
      <a:lvl6pPr marL="2285314" algn="l" rtl="0" eaLnBrk="1" latinLnBrk="0" hangingPunct="1">
        <a:defRPr kumimoji="1" kern="1200">
          <a:solidFill>
            <a:schemeClr val="tx1"/>
          </a:solidFill>
          <a:latin typeface="+mn-lt"/>
          <a:ea typeface="+mn-ea"/>
          <a:cs typeface="+mn-cs"/>
        </a:defRPr>
      </a:lvl6pPr>
      <a:lvl7pPr marL="2742377" algn="l" rtl="0" eaLnBrk="1" latinLnBrk="0" hangingPunct="1">
        <a:defRPr kumimoji="1" kern="1200">
          <a:solidFill>
            <a:schemeClr val="tx1"/>
          </a:solidFill>
          <a:latin typeface="+mn-lt"/>
          <a:ea typeface="+mn-ea"/>
          <a:cs typeface="+mn-cs"/>
        </a:defRPr>
      </a:lvl7pPr>
      <a:lvl8pPr marL="3199440" algn="l" rtl="0" eaLnBrk="1" latinLnBrk="0" hangingPunct="1">
        <a:defRPr kumimoji="1" kern="1200">
          <a:solidFill>
            <a:schemeClr val="tx1"/>
          </a:solidFill>
          <a:latin typeface="+mn-lt"/>
          <a:ea typeface="+mn-ea"/>
          <a:cs typeface="+mn-cs"/>
        </a:defRPr>
      </a:lvl8pPr>
      <a:lvl9pPr marL="3656503" algn="l" rtl="0" eaLnBrk="1" latinLnBrk="0" hangingPunct="1">
        <a:defRPr kumimoji="1"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p15:clr>
            <a:srgbClr val="F26B43"/>
          </p15:clr>
        </p15:guide>
        <p15:guide id="1" pos="3840">
          <p15:clr>
            <a:srgbClr val="F26B43"/>
          </p15:clr>
        </p15:guide>
        <p15:guide id="2" orient="horz" pos="415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11030" y="1438794"/>
            <a:ext cx="11284187" cy="2209225"/>
          </a:xfrm>
        </p:spPr>
        <p:txBody>
          <a:bodyPr rtlCol="0" anchor="ctr">
            <a:normAutofit/>
          </a:bodyPr>
          <a:lstStyle/>
          <a:p>
            <a:r>
              <a:rPr lang="ja-JP" altLang="en-US" sz="4400" dirty="0">
                <a:latin typeface="Times New Roman" panose="02020603050405020304" pitchFamily="18" charset="0"/>
                <a:ea typeface="UD デジタル 教科書体 N-B" panose="02020700000000000000" pitchFamily="17" charset="-128"/>
                <a:cs typeface="Times New Roman" panose="02020603050405020304" pitchFamily="18" charset="0"/>
              </a:rPr>
              <a:t>リーダーシップ徹底講座 第</a:t>
            </a:r>
            <a:r>
              <a:rPr lang="en-US" altLang="ja-JP" sz="4400" dirty="0">
                <a:latin typeface="Times New Roman" panose="02020603050405020304" pitchFamily="18" charset="0"/>
                <a:ea typeface="UD デジタル 教科書体 N-B" panose="02020700000000000000" pitchFamily="17" charset="-128"/>
                <a:cs typeface="Times New Roman" panose="02020603050405020304" pitchFamily="18" charset="0"/>
              </a:rPr>
              <a:t>2</a:t>
            </a:r>
            <a:r>
              <a:rPr lang="ja-JP" altLang="en-US" sz="4400" dirty="0">
                <a:latin typeface="Times New Roman" panose="02020603050405020304" pitchFamily="18" charset="0"/>
                <a:ea typeface="UD デジタル 教科書体 N-B" panose="02020700000000000000" pitchFamily="17" charset="-128"/>
                <a:cs typeface="Times New Roman" panose="02020603050405020304" pitchFamily="18" charset="0"/>
              </a:rPr>
              <a:t>版</a:t>
            </a:r>
            <a:br>
              <a:rPr lang="en-US" altLang="ja-JP" sz="7200" dirty="0">
                <a:latin typeface="UD デジタル 教科書体 N-B" panose="02020700000000000000" pitchFamily="17" charset="-128"/>
                <a:ea typeface="UD デジタル 教科書体 N-B" panose="02020700000000000000" pitchFamily="17" charset="-128"/>
              </a:rPr>
            </a:br>
            <a:r>
              <a:rPr lang="ja-JP" altLang="en-US" sz="4000" dirty="0">
                <a:latin typeface="UD デジタル 教科書体 N-B" panose="02020700000000000000" pitchFamily="17" charset="-128"/>
                <a:ea typeface="UD デジタル 教科書体 N-B" panose="02020700000000000000" pitchFamily="17" charset="-128"/>
              </a:rPr>
              <a:t>（人はどうすれば動いてくれると考えられてきたのか）</a:t>
            </a:r>
            <a:endParaRPr lang="ja-JP" altLang="en-US" sz="4799" dirty="0">
              <a:latin typeface="Times New Roman" panose="02020603050405020304" pitchFamily="18" charset="0"/>
              <a:ea typeface="UD デジタル 教科書体 NK-B" panose="02020700000000000000" pitchFamily="18" charset="-128"/>
              <a:cs typeface="Times New Roman" panose="02020603050405020304" pitchFamily="18" charset="0"/>
            </a:endParaRPr>
          </a:p>
        </p:txBody>
      </p:sp>
    </p:spTree>
    <p:extLst>
      <p:ext uri="{BB962C8B-B14F-4D97-AF65-F5344CB8AC3E}">
        <p14:creationId xmlns:p14="http://schemas.microsoft.com/office/powerpoint/2010/main" val="2757600998"/>
      </p:ext>
    </p:extLst>
  </p:cSld>
  <p:clrMapOvr>
    <a:masterClrMapping/>
  </p:clrMapOvr>
  <mc:AlternateContent xmlns:mc="http://schemas.openxmlformats.org/markup-compatibility/2006" xmlns:p14="http://schemas.microsoft.com/office/powerpoint/2010/main">
    <mc:Choice Requires="p14">
      <p:transition spd="med" p14:dur="700" advTm="58830">
        <p:fade/>
      </p:transition>
    </mc:Choice>
    <mc:Fallback xmlns="">
      <p:transition spd="med" advTm="5883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DC7892-CABA-9903-86F3-1EC2EE603A3B}"/>
              </a:ext>
            </a:extLst>
          </p:cNvPr>
          <p:cNvSpPr>
            <a:spLocks noGrp="1"/>
          </p:cNvSpPr>
          <p:nvPr>
            <p:ph type="title"/>
          </p:nvPr>
        </p:nvSpPr>
        <p:spPr/>
        <p:txBody>
          <a:bodyPr>
            <a:normAutofit/>
          </a:bodyPr>
          <a:lstStyle/>
          <a:p>
            <a:r>
              <a:rPr lang="ja-JP" altLang="en-US" sz="3600" dirty="0">
                <a:latin typeface="UD デジタル 教科書体 NK-B" panose="02020700000000000000" pitchFamily="18" charset="-128"/>
                <a:ea typeface="UD デジタル 教科書体 NK-B" panose="02020700000000000000" pitchFamily="18" charset="-128"/>
              </a:rPr>
              <a:t>ホーソン実験（人間関係論）の含意</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sp>
        <p:nvSpPr>
          <p:cNvPr id="3" name="コンテンツ プレースホルダー 2">
            <a:extLst>
              <a:ext uri="{FF2B5EF4-FFF2-40B4-BE49-F238E27FC236}">
                <a16:creationId xmlns:a16="http://schemas.microsoft.com/office/drawing/2014/main" id="{4405A35C-A316-4F56-D55C-11D569A90289}"/>
              </a:ext>
            </a:extLst>
          </p:cNvPr>
          <p:cNvSpPr>
            <a:spLocks noGrp="1"/>
          </p:cNvSpPr>
          <p:nvPr>
            <p:ph idx="1"/>
          </p:nvPr>
        </p:nvSpPr>
        <p:spPr/>
        <p:txBody>
          <a:bodyPr/>
          <a:lstStyle/>
          <a:p>
            <a:r>
              <a:rPr lang="ja-JP" altLang="en-US" sz="2800" dirty="0">
                <a:latin typeface="UD デジタル 教科書体 N-R" panose="02020400000000000000" pitchFamily="17" charset="-128"/>
                <a:ea typeface="UD デジタル 教科書体 N-R" panose="02020400000000000000" pitchFamily="17" charset="-128"/>
              </a:rPr>
              <a:t>マネジャー</a:t>
            </a:r>
            <a:r>
              <a:rPr kumimoji="1" lang="ja-JP" altLang="en-US" sz="2800" dirty="0">
                <a:latin typeface="UD デジタル 教科書体 N-R" panose="02020400000000000000" pitchFamily="17" charset="-128"/>
                <a:ea typeface="UD デジタル 教科書体 N-R" panose="02020400000000000000" pitchFamily="17" charset="-128"/>
              </a:rPr>
              <a:t>は、部下の受容、帰属感ないし一体感といった欲求に関心を持つべきである。</a:t>
            </a:r>
          </a:p>
          <a:p>
            <a:r>
              <a:rPr lang="ja-JP" altLang="en-US" sz="2800" dirty="0">
                <a:latin typeface="UD デジタル 教科書体 N-R" panose="02020400000000000000" pitchFamily="17" charset="-128"/>
                <a:ea typeface="UD デジタル 教科書体 N-R" panose="02020400000000000000" pitchFamily="17" charset="-128"/>
              </a:rPr>
              <a:t>マネジャー</a:t>
            </a:r>
            <a:r>
              <a:rPr kumimoji="1" lang="ja-JP" altLang="en-US" sz="2800" dirty="0">
                <a:latin typeface="UD デジタル 教科書体 N-R" panose="02020400000000000000" pitchFamily="17" charset="-128"/>
                <a:ea typeface="UD デジタル 教科書体 N-R" panose="02020400000000000000" pitchFamily="17" charset="-128"/>
              </a:rPr>
              <a:t>は、個人的刺激よりもむしろ集団的刺激について考えるべきである。</a:t>
            </a:r>
          </a:p>
          <a:p>
            <a:r>
              <a:rPr lang="ja-JP" altLang="en-US" sz="2800" dirty="0">
                <a:latin typeface="UD デジタル 教科書体 N-R" panose="02020400000000000000" pitchFamily="17" charset="-128"/>
                <a:ea typeface="UD デジタル 教科書体 N-R" panose="02020400000000000000" pitchFamily="17" charset="-128"/>
              </a:rPr>
              <a:t>マネジャー</a:t>
            </a:r>
            <a:r>
              <a:rPr kumimoji="1" lang="ja-JP" altLang="en-US" sz="2800" dirty="0">
                <a:latin typeface="UD デジタル 教科書体 N-R" panose="02020400000000000000" pitchFamily="17" charset="-128"/>
                <a:ea typeface="UD デジタル 教科書体 N-R" panose="02020400000000000000" pitchFamily="17" charset="-128"/>
              </a:rPr>
              <a:t>の役割は、社員と経営者の仲介役となり、部下の言うことに耳を傾け、部下の欲求や感情を理解しようと努め、部下の欲求や感情に対する配慮と共感を示すものに変わらなければならない。</a:t>
            </a:r>
          </a:p>
          <a:p>
            <a:endParaRPr kumimoji="1" lang="ja-JP" altLang="en-US" dirty="0"/>
          </a:p>
        </p:txBody>
      </p:sp>
    </p:spTree>
    <p:extLst>
      <p:ext uri="{BB962C8B-B14F-4D97-AF65-F5344CB8AC3E}">
        <p14:creationId xmlns:p14="http://schemas.microsoft.com/office/powerpoint/2010/main" val="3747686455"/>
      </p:ext>
    </p:extLst>
  </p:cSld>
  <p:clrMapOvr>
    <a:masterClrMapping/>
  </p:clrMapOvr>
  <mc:AlternateContent xmlns:mc="http://schemas.openxmlformats.org/markup-compatibility/2006" xmlns:p14="http://schemas.microsoft.com/office/powerpoint/2010/main">
    <mc:Choice Requires="p14">
      <p:transition spd="med" p14:dur="700" advTm="56436">
        <p:fade/>
      </p:transition>
    </mc:Choice>
    <mc:Fallback xmlns="">
      <p:transition spd="med" advTm="56436">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E7FFC75-31E4-4D13-FE0B-03912033DD62}"/>
              </a:ext>
            </a:extLst>
          </p:cNvPr>
          <p:cNvSpPr>
            <a:spLocks noGrp="1"/>
          </p:cNvSpPr>
          <p:nvPr>
            <p:ph type="title"/>
          </p:nvPr>
        </p:nvSpPr>
        <p:spPr/>
        <p:txBody>
          <a:bodyPr anchor="ctr">
            <a:normAutofit/>
          </a:bodyPr>
          <a:lstStyle/>
          <a:p>
            <a:r>
              <a:rPr kumimoji="1" lang="ja-JP" altLang="en-US" sz="3600" dirty="0">
                <a:latin typeface="UD デジタル 教科書体 NK-B" panose="02020700000000000000" pitchFamily="18" charset="-128"/>
                <a:ea typeface="UD デジタル 教科書体 NK-B" panose="02020700000000000000" pitchFamily="18" charset="-128"/>
              </a:rPr>
              <a:t>ホーソン実験（人間関係論）の課題</a:t>
            </a:r>
          </a:p>
        </p:txBody>
      </p:sp>
      <p:sp>
        <p:nvSpPr>
          <p:cNvPr id="3" name="コンテンツ プレースホルダー 2">
            <a:extLst>
              <a:ext uri="{FF2B5EF4-FFF2-40B4-BE49-F238E27FC236}">
                <a16:creationId xmlns:a16="http://schemas.microsoft.com/office/drawing/2014/main" id="{E77F6E95-C37F-F9FC-92D1-17624A308540}"/>
              </a:ext>
            </a:extLst>
          </p:cNvPr>
          <p:cNvSpPr>
            <a:spLocks noGrp="1"/>
          </p:cNvSpPr>
          <p:nvPr>
            <p:ph idx="1"/>
          </p:nvPr>
        </p:nvSpPr>
        <p:spPr/>
        <p:txBody>
          <a:bodyPr anchor="t"/>
          <a:lstStyle/>
          <a:p>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あるグループに所属することから満足を得るだけだったら他律的すぎるし、依存的であるという批判がある。</a:t>
            </a:r>
          </a:p>
          <a:p>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複雑な組織構造や人間の多様性を前提とするわけではなく、非公式的集団の影響力や社会的欲求の充足を一律に仮定するため単純すぎるとの指摘がある。</a:t>
            </a:r>
          </a:p>
          <a:p>
            <a:endParaRPr kumimoji="1" lang="ja-JP" altLang="en-US" dirty="0"/>
          </a:p>
        </p:txBody>
      </p:sp>
    </p:spTree>
    <p:extLst>
      <p:ext uri="{BB962C8B-B14F-4D97-AF65-F5344CB8AC3E}">
        <p14:creationId xmlns:p14="http://schemas.microsoft.com/office/powerpoint/2010/main" val="3754220668"/>
      </p:ext>
    </p:extLst>
  </p:cSld>
  <p:clrMapOvr>
    <a:masterClrMapping/>
  </p:clrMapOvr>
  <mc:AlternateContent xmlns:mc="http://schemas.openxmlformats.org/markup-compatibility/2006" xmlns:p14="http://schemas.microsoft.com/office/powerpoint/2010/main">
    <mc:Choice Requires="p14">
      <p:transition spd="med" p14:dur="700" advTm="127009">
        <p:fade/>
      </p:transition>
    </mc:Choice>
    <mc:Fallback xmlns="">
      <p:transition spd="med" advTm="127009">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494EABD-8208-36F4-DAFD-AFAC712D56FE}"/>
              </a:ext>
            </a:extLst>
          </p:cNvPr>
          <p:cNvSpPr>
            <a:spLocks noGrp="1"/>
          </p:cNvSpPr>
          <p:nvPr>
            <p:ph type="title"/>
          </p:nvPr>
        </p:nvSpPr>
        <p:spPr>
          <a:xfrm>
            <a:off x="192024" y="674914"/>
            <a:ext cx="10477168" cy="1066800"/>
          </a:xfrm>
        </p:spPr>
        <p:txBody>
          <a:bodyPr>
            <a:normAutofit/>
          </a:bodyPr>
          <a:lstStyle/>
          <a:p>
            <a:r>
              <a:rPr kumimoji="1" lang="ja-JP" altLang="en-US" sz="3600" dirty="0">
                <a:latin typeface="UD デジタル 教科書体 NK-B" panose="02020700000000000000" pitchFamily="18" charset="-128"/>
                <a:ea typeface="UD デジタル 教科書体 NK-B" panose="02020700000000000000" pitchFamily="18" charset="-128"/>
              </a:rPr>
              <a:t>「自己実現」人の仮説</a:t>
            </a:r>
          </a:p>
        </p:txBody>
      </p:sp>
      <p:sp>
        <p:nvSpPr>
          <p:cNvPr id="3" name="コンテンツ プレースホルダー 2">
            <a:extLst>
              <a:ext uri="{FF2B5EF4-FFF2-40B4-BE49-F238E27FC236}">
                <a16:creationId xmlns:a16="http://schemas.microsoft.com/office/drawing/2014/main" id="{3CF861D2-AF23-1D0F-31BF-760787B85509}"/>
              </a:ext>
            </a:extLst>
          </p:cNvPr>
          <p:cNvSpPr>
            <a:spLocks noGrp="1"/>
          </p:cNvSpPr>
          <p:nvPr>
            <p:ph idx="1"/>
          </p:nvPr>
        </p:nvSpPr>
        <p:spPr>
          <a:xfrm>
            <a:off x="192024" y="1905000"/>
            <a:ext cx="11767911" cy="4114800"/>
          </a:xfrm>
        </p:spPr>
        <p:txBody>
          <a:bodyPr/>
          <a:lstStyle/>
          <a:p>
            <a:r>
              <a:rPr kumimoji="1" lang="ja-JP" altLang="en-US" sz="2800" dirty="0">
                <a:latin typeface="UD デジタル 教科書体 N-R" panose="02020400000000000000" pitchFamily="17" charset="-128"/>
                <a:ea typeface="UD デジタル 教科書体 N-R" panose="02020400000000000000" pitchFamily="17" charset="-128"/>
              </a:rPr>
              <a:t>組織で働く人々は、集団の人間関係に埋没するだけではなく、仕事そのものに動機づけられ、仕事を通じた自己実現を目指して成長していく。</a:t>
            </a:r>
          </a:p>
          <a:p>
            <a:r>
              <a:rPr kumimoji="1" lang="ja-JP" altLang="en-US" sz="2800" dirty="0">
                <a:latin typeface="UD デジタル 教科書体 N-R" panose="02020400000000000000" pitchFamily="17" charset="-128"/>
                <a:ea typeface="UD デジタル 教科書体 N-R" panose="02020400000000000000" pitchFamily="17" charset="-128"/>
              </a:rPr>
              <a:t>自己実現の欲求とは、自分の才能や資質のすべてを活用したいという欲求</a:t>
            </a:r>
          </a:p>
          <a:p>
            <a:r>
              <a:rPr kumimoji="1" lang="ja-JP" altLang="en-US" sz="2800" dirty="0">
                <a:latin typeface="UD デジタル 教科書体 N-R" panose="02020400000000000000" pitchFamily="17" charset="-128"/>
                <a:ea typeface="UD デジタル 教科書体 N-R" panose="02020400000000000000" pitchFamily="17" charset="-128"/>
              </a:rPr>
              <a:t>自己実現の概念は、自律性ややりがい、成長、自分の能力・才能の完全活用といった高次の欲求を強調する。</a:t>
            </a:r>
          </a:p>
          <a:p>
            <a:endParaRPr kumimoji="1" lang="ja-JP" altLang="en-US" dirty="0"/>
          </a:p>
        </p:txBody>
      </p:sp>
    </p:spTree>
    <p:extLst>
      <p:ext uri="{BB962C8B-B14F-4D97-AF65-F5344CB8AC3E}">
        <p14:creationId xmlns:p14="http://schemas.microsoft.com/office/powerpoint/2010/main" val="2204176266"/>
      </p:ext>
    </p:extLst>
  </p:cSld>
  <p:clrMapOvr>
    <a:masterClrMapping/>
  </p:clrMapOvr>
  <mc:AlternateContent xmlns:mc="http://schemas.openxmlformats.org/markup-compatibility/2006" xmlns:p14="http://schemas.microsoft.com/office/powerpoint/2010/main">
    <mc:Choice Requires="p14">
      <p:transition spd="med" p14:dur="700" advTm="105953">
        <p:fade/>
      </p:transition>
    </mc:Choice>
    <mc:Fallback xmlns="">
      <p:transition spd="med" advTm="105953">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タイトル 2">
            <a:extLst>
              <a:ext uri="{FF2B5EF4-FFF2-40B4-BE49-F238E27FC236}">
                <a16:creationId xmlns:a16="http://schemas.microsoft.com/office/drawing/2014/main" id="{F8F5141D-A4F2-7812-36D3-EF047EE13DD9}"/>
              </a:ext>
            </a:extLst>
          </p:cNvPr>
          <p:cNvSpPr>
            <a:spLocks noGrp="1" noChangeArrowheads="1"/>
          </p:cNvSpPr>
          <p:nvPr>
            <p:ph type="title"/>
          </p:nvPr>
        </p:nvSpPr>
        <p:spPr>
          <a:xfrm>
            <a:off x="362236" y="701026"/>
            <a:ext cx="11099800" cy="879764"/>
          </a:xfrm>
        </p:spPr>
        <p:txBody>
          <a:bodyPr anchor="ctr">
            <a:normAutofit/>
          </a:bodyPr>
          <a:lstStyle/>
          <a:p>
            <a:pPr eaLnBrk="1" hangingPunct="1"/>
            <a:r>
              <a:rPr kumimoji="1"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「自己実現」人の仮説における代表的研究－欲求階層説</a:t>
            </a:r>
            <a:endParaRPr lang="ja-JP" altLang="en-US" sz="3600" dirty="0">
              <a:solidFill>
                <a:schemeClr val="tx2"/>
              </a:solidFill>
              <a:latin typeface="UD デジタル 教科書体 NK-B" panose="02020700000000000000" pitchFamily="18" charset="-128"/>
              <a:ea typeface="UD デジタル 教科書体 NK-B" panose="02020700000000000000" pitchFamily="18" charset="-128"/>
            </a:endParaRPr>
          </a:p>
        </p:txBody>
      </p:sp>
      <p:sp>
        <p:nvSpPr>
          <p:cNvPr id="17411" name="コンテンツ プレースホルダ 1">
            <a:extLst>
              <a:ext uri="{FF2B5EF4-FFF2-40B4-BE49-F238E27FC236}">
                <a16:creationId xmlns:a16="http://schemas.microsoft.com/office/drawing/2014/main" id="{3B1316E3-2DBA-E948-EC21-BB2FC93327EF}"/>
              </a:ext>
            </a:extLst>
          </p:cNvPr>
          <p:cNvSpPr>
            <a:spLocks noGrp="1" noChangeArrowheads="1"/>
          </p:cNvSpPr>
          <p:nvPr>
            <p:ph idx="1"/>
          </p:nvPr>
        </p:nvSpPr>
        <p:spPr>
          <a:xfrm>
            <a:off x="362236" y="2359151"/>
            <a:ext cx="11575764" cy="4325811"/>
          </a:xfrm>
        </p:spPr>
        <p:txBody>
          <a:bodyPr>
            <a:normAutofit/>
          </a:bodyPr>
          <a:lstStyle/>
          <a:p>
            <a:pPr eaLnBrk="1" hangingPunct="1"/>
            <a:r>
              <a:rPr lang="ja-JP" altLang="en-US" sz="3200" dirty="0">
                <a:latin typeface="UD デジタル 教科書体 N-R" panose="02020400000000000000" pitchFamily="17" charset="-128"/>
                <a:ea typeface="UD デジタル 教科書体 N-R" panose="02020400000000000000" pitchFamily="17" charset="-128"/>
              </a:rPr>
              <a:t>アブラハム・マズローにより提唱</a:t>
            </a:r>
            <a:endParaRPr lang="en-US" altLang="ja-JP" sz="3200" dirty="0">
              <a:latin typeface="UD デジタル 教科書体 N-R" panose="02020400000000000000" pitchFamily="17" charset="-128"/>
              <a:ea typeface="UD デジタル 教科書体 N-R" panose="02020400000000000000" pitchFamily="17" charset="-128"/>
            </a:endParaRPr>
          </a:p>
          <a:p>
            <a:pPr eaLnBrk="1" hangingPunct="1"/>
            <a:r>
              <a:rPr lang="ja-JP" altLang="en-US" sz="3200" dirty="0">
                <a:latin typeface="UD デジタル 教科書体 N-R" panose="02020400000000000000" pitchFamily="17" charset="-128"/>
                <a:ea typeface="UD デジタル 教科書体 N-R" panose="02020400000000000000" pitchFamily="17" charset="-128"/>
              </a:rPr>
              <a:t>人間の欲求を</a:t>
            </a:r>
            <a:r>
              <a:rPr lang="en-US" altLang="ja-JP" sz="3200" dirty="0">
                <a:latin typeface="UD デジタル 教科書体 N-R" panose="02020400000000000000" pitchFamily="17" charset="-128"/>
                <a:ea typeface="UD デジタル 教科書体 N-R" panose="02020400000000000000" pitchFamily="17" charset="-128"/>
              </a:rPr>
              <a:t>5</a:t>
            </a:r>
            <a:r>
              <a:rPr lang="ja-JP" altLang="en-US" sz="3200" dirty="0">
                <a:latin typeface="UD デジタル 教科書体 N-R" panose="02020400000000000000" pitchFamily="17" charset="-128"/>
                <a:ea typeface="UD デジタル 教科書体 N-R" panose="02020400000000000000" pitchFamily="17" charset="-128"/>
              </a:rPr>
              <a:t>つの階層に分類</a:t>
            </a:r>
            <a:endParaRPr lang="en-US" altLang="ja-JP" sz="3200" dirty="0">
              <a:latin typeface="UD デジタル 教科書体 N-R" panose="02020400000000000000" pitchFamily="17" charset="-128"/>
              <a:ea typeface="UD デジタル 教科書体 N-R" panose="02020400000000000000" pitchFamily="17" charset="-128"/>
            </a:endParaRPr>
          </a:p>
          <a:p>
            <a:pPr eaLnBrk="1" hangingPunct="1"/>
            <a:r>
              <a:rPr lang="ja-JP" altLang="en-US" sz="3200" dirty="0">
                <a:latin typeface="UD デジタル 教科書体 N-R" panose="02020400000000000000" pitchFamily="17" charset="-128"/>
                <a:ea typeface="UD デジタル 教科書体 N-R" panose="02020400000000000000" pitchFamily="17" charset="-128"/>
              </a:rPr>
              <a:t>人間は、下位層の欲求が満たされると、より上位の欲求を満たすための行動を取るという仮説を説く</a:t>
            </a:r>
          </a:p>
        </p:txBody>
      </p:sp>
    </p:spTree>
  </p:cSld>
  <p:clrMapOvr>
    <a:masterClrMapping/>
  </p:clrMapOvr>
  <mc:AlternateContent xmlns:mc="http://schemas.openxmlformats.org/markup-compatibility/2006" xmlns:p14="http://schemas.microsoft.com/office/powerpoint/2010/main">
    <mc:Choice Requires="p14">
      <p:transition spd="med" p14:dur="700" advTm="30305">
        <p:fade/>
      </p:transition>
    </mc:Choice>
    <mc:Fallback xmlns="">
      <p:transition spd="med" advTm="30305">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ローチャート : 抜出し 4">
            <a:extLst>
              <a:ext uri="{FF2B5EF4-FFF2-40B4-BE49-F238E27FC236}">
                <a16:creationId xmlns:a16="http://schemas.microsoft.com/office/drawing/2014/main" id="{7F6F14BE-4247-B14B-72E0-4644A4CC200A}"/>
              </a:ext>
            </a:extLst>
          </p:cNvPr>
          <p:cNvSpPr/>
          <p:nvPr/>
        </p:nvSpPr>
        <p:spPr>
          <a:xfrm>
            <a:off x="263525" y="519545"/>
            <a:ext cx="11664950" cy="5673437"/>
          </a:xfrm>
          <a:prstGeom prst="flowChartExtract">
            <a:avLst/>
          </a:prstGeom>
          <a:ln w="76200">
            <a:solidFill>
              <a:schemeClr val="accent1"/>
            </a:solidFill>
          </a:ln>
        </p:spPr>
        <p:style>
          <a:lnRef idx="2">
            <a:schemeClr val="accent6"/>
          </a:lnRef>
          <a:fillRef idx="1">
            <a:schemeClr val="lt1"/>
          </a:fillRef>
          <a:effectRef idx="0">
            <a:schemeClr val="accent6"/>
          </a:effectRef>
          <a:fontRef idx="minor">
            <a:schemeClr val="dk1"/>
          </a:fontRef>
        </p:style>
        <p:txBody>
          <a:bodyPr anchor="ctr"/>
          <a:lstStyle/>
          <a:p>
            <a:pPr algn="ctr" eaLnBrk="1" fontAlgn="auto" hangingPunct="1">
              <a:spcBef>
                <a:spcPts val="0"/>
              </a:spcBef>
              <a:spcAft>
                <a:spcPts val="0"/>
              </a:spcAft>
              <a:defRPr/>
            </a:pPr>
            <a:endParaRPr lang="en-US" altLang="ja-JP" sz="3200" dirty="0"/>
          </a:p>
          <a:p>
            <a:pPr algn="ctr" eaLnBrk="1" fontAlgn="auto" hangingPunct="1">
              <a:spcBef>
                <a:spcPts val="0"/>
              </a:spcBef>
              <a:spcAft>
                <a:spcPts val="0"/>
              </a:spcAft>
              <a:defRPr/>
            </a:pPr>
            <a:r>
              <a:rPr lang="ja-JP" altLang="en-US" sz="3200" dirty="0">
                <a:latin typeface="UD デジタル 教科書体 NK-B" panose="02020700000000000000" pitchFamily="18" charset="-128"/>
                <a:ea typeface="UD デジタル 教科書体 NK-B" panose="02020700000000000000" pitchFamily="18" charset="-128"/>
              </a:rPr>
              <a:t>自己実現欲求</a:t>
            </a:r>
            <a:endParaRPr lang="en-US" altLang="ja-JP" sz="3200" dirty="0">
              <a:latin typeface="UD デジタル 教科書体 NK-B" panose="02020700000000000000" pitchFamily="18" charset="-128"/>
              <a:ea typeface="UD デジタル 教科書体 NK-B" panose="02020700000000000000" pitchFamily="18" charset="-128"/>
            </a:endParaRPr>
          </a:p>
          <a:p>
            <a:pPr algn="ctr" eaLnBrk="1" fontAlgn="auto" hangingPunct="1">
              <a:spcBef>
                <a:spcPts val="0"/>
              </a:spcBef>
              <a:spcAft>
                <a:spcPts val="0"/>
              </a:spcAft>
              <a:defRPr/>
            </a:pPr>
            <a:endParaRPr lang="en-US" altLang="ja-JP" sz="3200" dirty="0">
              <a:latin typeface="UD デジタル 教科書体 N-R" panose="02020400000000000000" pitchFamily="17" charset="-128"/>
              <a:ea typeface="UD デジタル 教科書体 N-R" panose="02020400000000000000" pitchFamily="17" charset="-128"/>
            </a:endParaRPr>
          </a:p>
          <a:p>
            <a:pPr algn="ctr" eaLnBrk="1" fontAlgn="auto" hangingPunct="1">
              <a:spcBef>
                <a:spcPts val="0"/>
              </a:spcBef>
              <a:spcAft>
                <a:spcPts val="0"/>
              </a:spcAft>
              <a:defRPr/>
            </a:pPr>
            <a:r>
              <a:rPr lang="ja-JP" altLang="en-US" sz="3200" dirty="0">
                <a:latin typeface="UD デジタル 教科書体 NK-B" panose="02020700000000000000" pitchFamily="18" charset="-128"/>
                <a:ea typeface="UD デジタル 教科書体 NK-B" panose="02020700000000000000" pitchFamily="18" charset="-128"/>
              </a:rPr>
              <a:t>承認の欲求</a:t>
            </a:r>
            <a:endParaRPr lang="en-US" altLang="ja-JP" sz="3200" dirty="0">
              <a:latin typeface="UD デジタル 教科書体 NK-B" panose="02020700000000000000" pitchFamily="18" charset="-128"/>
              <a:ea typeface="UD デジタル 教科書体 NK-B" panose="02020700000000000000" pitchFamily="18" charset="-128"/>
            </a:endParaRPr>
          </a:p>
          <a:p>
            <a:pPr algn="ctr" eaLnBrk="1" fontAlgn="auto" hangingPunct="1">
              <a:spcBef>
                <a:spcPts val="0"/>
              </a:spcBef>
              <a:spcAft>
                <a:spcPts val="0"/>
              </a:spcAft>
              <a:defRPr/>
            </a:pPr>
            <a:endParaRPr lang="en-US" altLang="ja-JP" sz="3200" dirty="0">
              <a:latin typeface="UD デジタル 教科書体 N-R" panose="02020400000000000000" pitchFamily="17" charset="-128"/>
              <a:ea typeface="UD デジタル 教科書体 N-R" panose="02020400000000000000" pitchFamily="17" charset="-128"/>
            </a:endParaRPr>
          </a:p>
          <a:p>
            <a:pPr algn="ctr" eaLnBrk="1" fontAlgn="auto" hangingPunct="1">
              <a:spcBef>
                <a:spcPts val="0"/>
              </a:spcBef>
              <a:spcAft>
                <a:spcPts val="0"/>
              </a:spcAft>
              <a:defRPr/>
            </a:pPr>
            <a:r>
              <a:rPr lang="ja-JP" altLang="en-US" sz="3200" dirty="0">
                <a:latin typeface="UD デジタル 教科書体 NK-B" panose="02020700000000000000" pitchFamily="18" charset="-128"/>
                <a:ea typeface="UD デジタル 教科書体 NK-B" panose="02020700000000000000" pitchFamily="18" charset="-128"/>
              </a:rPr>
              <a:t>所属と愛の欲求</a:t>
            </a:r>
            <a:endParaRPr lang="en-US" altLang="ja-JP" sz="3200" dirty="0">
              <a:latin typeface="UD デジタル 教科書体 NK-B" panose="02020700000000000000" pitchFamily="18" charset="-128"/>
              <a:ea typeface="UD デジタル 教科書体 NK-B" panose="02020700000000000000" pitchFamily="18" charset="-128"/>
            </a:endParaRPr>
          </a:p>
          <a:p>
            <a:pPr algn="ctr" eaLnBrk="1" fontAlgn="auto" hangingPunct="1">
              <a:spcBef>
                <a:spcPts val="0"/>
              </a:spcBef>
              <a:spcAft>
                <a:spcPts val="0"/>
              </a:spcAft>
              <a:defRPr/>
            </a:pPr>
            <a:endParaRPr lang="en-US" altLang="ja-JP" sz="3200" dirty="0">
              <a:latin typeface="UD デジタル 教科書体 N-R" panose="02020400000000000000" pitchFamily="17" charset="-128"/>
              <a:ea typeface="UD デジタル 教科書体 N-R" panose="02020400000000000000" pitchFamily="17" charset="-128"/>
            </a:endParaRPr>
          </a:p>
          <a:p>
            <a:pPr algn="ctr" eaLnBrk="1" fontAlgn="auto" hangingPunct="1">
              <a:spcBef>
                <a:spcPts val="0"/>
              </a:spcBef>
              <a:spcAft>
                <a:spcPts val="0"/>
              </a:spcAft>
              <a:defRPr/>
            </a:pPr>
            <a:r>
              <a:rPr lang="ja-JP" altLang="en-US" sz="3200" dirty="0">
                <a:latin typeface="UD デジタル 教科書体 NK-B" panose="02020700000000000000" pitchFamily="18" charset="-128"/>
                <a:ea typeface="UD デジタル 教科書体 NK-B" panose="02020700000000000000" pitchFamily="18" charset="-128"/>
              </a:rPr>
              <a:t>安全の欲求</a:t>
            </a:r>
            <a:endParaRPr lang="en-US" altLang="ja-JP" sz="3200" dirty="0">
              <a:latin typeface="UD デジタル 教科書体 NK-B" panose="02020700000000000000" pitchFamily="18" charset="-128"/>
              <a:ea typeface="UD デジタル 教科書体 NK-B" panose="02020700000000000000" pitchFamily="18" charset="-128"/>
            </a:endParaRPr>
          </a:p>
          <a:p>
            <a:pPr algn="ctr" eaLnBrk="1" fontAlgn="auto" hangingPunct="1">
              <a:spcBef>
                <a:spcPts val="0"/>
              </a:spcBef>
              <a:spcAft>
                <a:spcPts val="0"/>
              </a:spcAft>
              <a:defRPr/>
            </a:pPr>
            <a:endParaRPr lang="en-US" altLang="ja-JP" sz="3200" dirty="0">
              <a:latin typeface="UD デジタル 教科書体 N-R" panose="02020400000000000000" pitchFamily="17" charset="-128"/>
              <a:ea typeface="UD デジタル 教科書体 N-R" panose="02020400000000000000" pitchFamily="17" charset="-128"/>
            </a:endParaRPr>
          </a:p>
          <a:p>
            <a:pPr algn="ctr" eaLnBrk="1" fontAlgn="auto" hangingPunct="1">
              <a:spcBef>
                <a:spcPts val="0"/>
              </a:spcBef>
              <a:spcAft>
                <a:spcPts val="0"/>
              </a:spcAft>
              <a:defRPr/>
            </a:pPr>
            <a:r>
              <a:rPr lang="ja-JP" altLang="en-US" sz="3200" dirty="0">
                <a:latin typeface="UD デジタル 教科書体 NK-B" panose="02020700000000000000" pitchFamily="18" charset="-128"/>
                <a:ea typeface="UD デジタル 教科書体 NK-B" panose="02020700000000000000" pitchFamily="18" charset="-128"/>
              </a:rPr>
              <a:t>生理的欲求</a:t>
            </a:r>
            <a:endParaRPr lang="en-US" altLang="ja-JP" sz="3200" dirty="0">
              <a:latin typeface="UD デジタル 教科書体 NK-B" panose="02020700000000000000" pitchFamily="18" charset="-128"/>
              <a:ea typeface="UD デジタル 教科書体 NK-B" panose="02020700000000000000" pitchFamily="18" charset="-128"/>
            </a:endParaRPr>
          </a:p>
          <a:p>
            <a:pPr algn="ctr" eaLnBrk="1" fontAlgn="auto" hangingPunct="1">
              <a:spcBef>
                <a:spcPts val="0"/>
              </a:spcBef>
              <a:spcAft>
                <a:spcPts val="0"/>
              </a:spcAft>
              <a:defRPr/>
            </a:pPr>
            <a:endParaRPr lang="en-US" altLang="ja-JP" sz="3200" dirty="0"/>
          </a:p>
          <a:p>
            <a:pPr algn="ctr" eaLnBrk="1" fontAlgn="auto" hangingPunct="1">
              <a:spcBef>
                <a:spcPts val="0"/>
              </a:spcBef>
              <a:spcAft>
                <a:spcPts val="0"/>
              </a:spcAft>
              <a:defRPr/>
            </a:pPr>
            <a:endParaRPr lang="en-US" altLang="ja-JP" sz="3200" dirty="0"/>
          </a:p>
          <a:p>
            <a:pPr algn="ctr" eaLnBrk="1" fontAlgn="auto" hangingPunct="1">
              <a:spcBef>
                <a:spcPts val="0"/>
              </a:spcBef>
              <a:spcAft>
                <a:spcPts val="0"/>
              </a:spcAft>
              <a:defRPr/>
            </a:pPr>
            <a:endParaRPr lang="en-US" altLang="ja-JP" sz="3200" dirty="0"/>
          </a:p>
          <a:p>
            <a:pPr algn="ctr" eaLnBrk="1" fontAlgn="auto" hangingPunct="1">
              <a:spcBef>
                <a:spcPts val="0"/>
              </a:spcBef>
              <a:spcAft>
                <a:spcPts val="0"/>
              </a:spcAft>
              <a:defRPr/>
            </a:pPr>
            <a:endParaRPr lang="en-US" altLang="ja-JP" sz="3200" dirty="0"/>
          </a:p>
          <a:p>
            <a:pPr algn="ctr" eaLnBrk="1" fontAlgn="auto" hangingPunct="1">
              <a:spcBef>
                <a:spcPts val="0"/>
              </a:spcBef>
              <a:spcAft>
                <a:spcPts val="0"/>
              </a:spcAft>
              <a:defRPr/>
            </a:pPr>
            <a:endParaRPr lang="en-US" altLang="ja-JP" sz="3200" dirty="0"/>
          </a:p>
        </p:txBody>
      </p:sp>
      <p:cxnSp>
        <p:nvCxnSpPr>
          <p:cNvPr id="7" name="直線コネクタ 6">
            <a:extLst>
              <a:ext uri="{FF2B5EF4-FFF2-40B4-BE49-F238E27FC236}">
                <a16:creationId xmlns:a16="http://schemas.microsoft.com/office/drawing/2014/main" id="{9C79830F-0309-1A26-B12D-7ADA6CA7676C}"/>
              </a:ext>
            </a:extLst>
          </p:cNvPr>
          <p:cNvCxnSpPr>
            <a:cxnSpLocks/>
            <a:stCxn id="5" idx="1"/>
            <a:endCxn id="5" idx="3"/>
          </p:cNvCxnSpPr>
          <p:nvPr/>
        </p:nvCxnSpPr>
        <p:spPr>
          <a:xfrm>
            <a:off x="3179763" y="3356264"/>
            <a:ext cx="5832475" cy="0"/>
          </a:xfrm>
          <a:prstGeom prst="line">
            <a:avLst/>
          </a:prstGeom>
          <a:ln w="57150"/>
        </p:spPr>
        <p:style>
          <a:lnRef idx="2">
            <a:schemeClr val="accent1"/>
          </a:lnRef>
          <a:fillRef idx="0">
            <a:schemeClr val="accent1"/>
          </a:fillRef>
          <a:effectRef idx="1">
            <a:schemeClr val="accent1"/>
          </a:effectRef>
          <a:fontRef idx="minor">
            <a:schemeClr val="tx1"/>
          </a:fontRef>
        </p:style>
      </p:cxnSp>
      <p:cxnSp>
        <p:nvCxnSpPr>
          <p:cNvPr id="10" name="直線コネクタ 9">
            <a:extLst>
              <a:ext uri="{FF2B5EF4-FFF2-40B4-BE49-F238E27FC236}">
                <a16:creationId xmlns:a16="http://schemas.microsoft.com/office/drawing/2014/main" id="{4DEE334B-204D-C489-8D40-5868BBB0C010}"/>
              </a:ext>
            </a:extLst>
          </p:cNvPr>
          <p:cNvCxnSpPr>
            <a:cxnSpLocks/>
          </p:cNvCxnSpPr>
          <p:nvPr/>
        </p:nvCxnSpPr>
        <p:spPr>
          <a:xfrm>
            <a:off x="1323976" y="5168034"/>
            <a:ext cx="9623425" cy="0"/>
          </a:xfrm>
          <a:prstGeom prst="line">
            <a:avLst/>
          </a:prstGeom>
          <a:ln w="57150"/>
        </p:spPr>
        <p:style>
          <a:lnRef idx="2">
            <a:schemeClr val="accent1"/>
          </a:lnRef>
          <a:fillRef idx="0">
            <a:schemeClr val="accent1"/>
          </a:fillRef>
          <a:effectRef idx="1">
            <a:schemeClr val="accent1"/>
          </a:effectRef>
          <a:fontRef idx="minor">
            <a:schemeClr val="tx1"/>
          </a:fontRef>
        </p:style>
      </p:cxnSp>
      <p:cxnSp>
        <p:nvCxnSpPr>
          <p:cNvPr id="12" name="直線コネクタ 11">
            <a:extLst>
              <a:ext uri="{FF2B5EF4-FFF2-40B4-BE49-F238E27FC236}">
                <a16:creationId xmlns:a16="http://schemas.microsoft.com/office/drawing/2014/main" id="{CA44DB1E-136A-722D-4247-F1EAC3F3D11C}"/>
              </a:ext>
            </a:extLst>
          </p:cNvPr>
          <p:cNvCxnSpPr>
            <a:cxnSpLocks/>
          </p:cNvCxnSpPr>
          <p:nvPr/>
        </p:nvCxnSpPr>
        <p:spPr>
          <a:xfrm>
            <a:off x="4154487" y="2439122"/>
            <a:ext cx="3883025" cy="0"/>
          </a:xfrm>
          <a:prstGeom prst="line">
            <a:avLst/>
          </a:prstGeom>
          <a:ln w="57150"/>
        </p:spPr>
        <p:style>
          <a:lnRef idx="2">
            <a:schemeClr val="accent1"/>
          </a:lnRef>
          <a:fillRef idx="0">
            <a:schemeClr val="accent1"/>
          </a:fillRef>
          <a:effectRef idx="1">
            <a:schemeClr val="accent1"/>
          </a:effectRef>
          <a:fontRef idx="minor">
            <a:schemeClr val="tx1"/>
          </a:fontRef>
        </p:style>
      </p:cxnSp>
      <p:cxnSp>
        <p:nvCxnSpPr>
          <p:cNvPr id="16" name="直線コネクタ 15">
            <a:extLst>
              <a:ext uri="{FF2B5EF4-FFF2-40B4-BE49-F238E27FC236}">
                <a16:creationId xmlns:a16="http://schemas.microsoft.com/office/drawing/2014/main" id="{77EB8E87-531C-78BB-3498-3DA026DF6853}"/>
              </a:ext>
            </a:extLst>
          </p:cNvPr>
          <p:cNvCxnSpPr>
            <a:cxnSpLocks/>
          </p:cNvCxnSpPr>
          <p:nvPr/>
        </p:nvCxnSpPr>
        <p:spPr>
          <a:xfrm>
            <a:off x="2299493" y="4220152"/>
            <a:ext cx="7593013" cy="0"/>
          </a:xfrm>
          <a:prstGeom prst="line">
            <a:avLst/>
          </a:prstGeom>
          <a:ln w="57150">
            <a:solidFill>
              <a:schemeClr val="accent1"/>
            </a:solidFill>
          </a:ln>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advTm="48865">
        <p:fade/>
      </p:transition>
    </mc:Choice>
    <mc:Fallback xmlns="">
      <p:transition spd="med" advTm="48865">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タイトル 2">
            <a:extLst>
              <a:ext uri="{FF2B5EF4-FFF2-40B4-BE49-F238E27FC236}">
                <a16:creationId xmlns:a16="http://schemas.microsoft.com/office/drawing/2014/main" id="{871812B9-64F6-08AD-CA89-14319C268232}"/>
              </a:ext>
            </a:extLst>
          </p:cNvPr>
          <p:cNvSpPr>
            <a:spLocks noGrp="1" noChangeArrowheads="1"/>
          </p:cNvSpPr>
          <p:nvPr>
            <p:ph type="title"/>
          </p:nvPr>
        </p:nvSpPr>
        <p:spPr>
          <a:xfrm>
            <a:off x="203200" y="647247"/>
            <a:ext cx="11150600" cy="1054389"/>
          </a:xfrm>
        </p:spPr>
        <p:txBody>
          <a:bodyPr>
            <a:normAutofit/>
          </a:bodyPr>
          <a:lstStyle/>
          <a:p>
            <a:pPr eaLnBrk="1" hangingPunct="1"/>
            <a:r>
              <a:rPr lang="ja-JP" altLang="en-US" sz="3600" dirty="0">
                <a:latin typeface="UD デジタル 教科書体 NK-B" panose="02020700000000000000" pitchFamily="18" charset="-128"/>
                <a:ea typeface="UD デジタル 教科書体 NK-B" panose="02020700000000000000" pitchFamily="18" charset="-128"/>
              </a:rPr>
              <a:t>生理的欲求・安全の欲求</a:t>
            </a:r>
          </a:p>
        </p:txBody>
      </p:sp>
      <p:sp>
        <p:nvSpPr>
          <p:cNvPr id="17410" name="コンテンツ プレースホルダ 1">
            <a:extLst>
              <a:ext uri="{FF2B5EF4-FFF2-40B4-BE49-F238E27FC236}">
                <a16:creationId xmlns:a16="http://schemas.microsoft.com/office/drawing/2014/main" id="{35F721F5-90F5-10F9-1200-52B390AB4848}"/>
              </a:ext>
            </a:extLst>
          </p:cNvPr>
          <p:cNvSpPr>
            <a:spLocks noGrp="1"/>
          </p:cNvSpPr>
          <p:nvPr>
            <p:ph idx="1"/>
          </p:nvPr>
        </p:nvSpPr>
        <p:spPr>
          <a:xfrm>
            <a:off x="203200" y="1981200"/>
            <a:ext cx="11755438" cy="4632326"/>
          </a:xfrm>
        </p:spPr>
        <p:txBody>
          <a:bodyPr rtlCol="0">
            <a:normAutofit/>
          </a:bodyPr>
          <a:lstStyle/>
          <a:p>
            <a:pPr marL="0" indent="0" eaLnBrk="1" fontAlgn="auto" hangingPunct="1">
              <a:spcAft>
                <a:spcPts val="0"/>
              </a:spcAft>
              <a:buFont typeface="Arial" panose="020B0604020202020204" pitchFamily="34" charset="0"/>
              <a:buNone/>
              <a:defRPr/>
            </a:pPr>
            <a:r>
              <a:rPr lang="ja-JP" altLang="en-US" sz="2800" dirty="0">
                <a:latin typeface="UD デジタル 教科書体 N-R" panose="02020400000000000000" pitchFamily="17" charset="-128"/>
                <a:ea typeface="UD デジタル 教科書体 N-R" panose="02020400000000000000" pitchFamily="17" charset="-128"/>
              </a:rPr>
              <a:t>生理的欲求</a:t>
            </a:r>
            <a:endParaRPr lang="en-US" altLang="ja-JP" sz="2800" dirty="0">
              <a:latin typeface="UD デジタル 教科書体 N-R" panose="02020400000000000000" pitchFamily="17" charset="-128"/>
              <a:ea typeface="UD デジタル 教科書体 N-R" panose="02020400000000000000" pitchFamily="17" charset="-128"/>
            </a:endParaRPr>
          </a:p>
          <a:p>
            <a:pPr indent="-182880" eaLnBrk="1" fontAlgn="auto" hangingPunct="1">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rPr>
              <a:t>人が生きるうえでの必要不可欠な生理的な欲求</a:t>
            </a:r>
            <a:endParaRPr lang="en-US" altLang="ja-JP" sz="2800" dirty="0">
              <a:latin typeface="UD デジタル 教科書体 N-R" panose="02020400000000000000" pitchFamily="17" charset="-128"/>
              <a:ea typeface="UD デジタル 教科書体 N-R" panose="02020400000000000000" pitchFamily="17" charset="-128"/>
            </a:endParaRPr>
          </a:p>
          <a:p>
            <a:pPr indent="-182880" eaLnBrk="1" fontAlgn="auto" hangingPunct="1">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rPr>
              <a:t>具体例：お腹が空いたから何か食べたい。</a:t>
            </a:r>
            <a:endParaRPr lang="en-US" altLang="ja-JP" sz="2800" dirty="0">
              <a:latin typeface="UD デジタル 教科書体 N-R" panose="02020400000000000000" pitchFamily="17" charset="-128"/>
              <a:ea typeface="UD デジタル 教科書体 N-R" panose="02020400000000000000" pitchFamily="17" charset="-128"/>
            </a:endParaRPr>
          </a:p>
          <a:p>
            <a:pPr marL="0" indent="0" eaLnBrk="1" fontAlgn="auto" hangingPunct="1">
              <a:spcAft>
                <a:spcPts val="0"/>
              </a:spcAft>
              <a:buFont typeface="Arial" panose="020B0604020202020204" pitchFamily="34" charset="0"/>
              <a:buNone/>
              <a:defRPr/>
            </a:pPr>
            <a:r>
              <a:rPr lang="ja-JP" altLang="en-US" sz="2800" dirty="0">
                <a:latin typeface="UD デジタル 教科書体 N-R" panose="02020400000000000000" pitchFamily="17" charset="-128"/>
                <a:ea typeface="UD デジタル 教科書体 N-R" panose="02020400000000000000" pitchFamily="17" charset="-128"/>
              </a:rPr>
              <a:t>安全の欲求</a:t>
            </a:r>
            <a:endParaRPr lang="en-US" altLang="ja-JP" sz="2800" dirty="0">
              <a:latin typeface="UD デジタル 教科書体 N-R" panose="02020400000000000000" pitchFamily="17" charset="-128"/>
              <a:ea typeface="UD デジタル 教科書体 N-R" panose="02020400000000000000" pitchFamily="17" charset="-128"/>
            </a:endParaRPr>
          </a:p>
          <a:p>
            <a:pPr indent="-182880" eaLnBrk="1" fontAlgn="auto" hangingPunct="1">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rPr>
              <a:t>安全ないし安定した状態を求め、危険や恐怖を回避したいという欲求</a:t>
            </a:r>
            <a:endParaRPr lang="en-US" altLang="ja-JP" sz="2800" dirty="0">
              <a:latin typeface="UD デジタル 教科書体 N-R" panose="02020400000000000000" pitchFamily="17" charset="-128"/>
              <a:ea typeface="UD デジタル 教科書体 N-R" panose="02020400000000000000" pitchFamily="17" charset="-128"/>
            </a:endParaRPr>
          </a:p>
          <a:p>
            <a:pPr indent="-182880" eaLnBrk="1" fontAlgn="auto" hangingPunct="1">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rPr>
              <a:t>衣服、住居など自分の身を守りたい物理的欲求と保険など未来からの不安から身を守りたいという心理的欲求に区分される。</a:t>
            </a:r>
          </a:p>
          <a:p>
            <a:pPr indent="-182880" eaLnBrk="1" fontAlgn="auto" hangingPunct="1">
              <a:spcAft>
                <a:spcPts val="0"/>
              </a:spcAft>
              <a:defRPr/>
            </a:pPr>
            <a:endParaRPr lang="en-US" altLang="ja-JP" sz="3600" dirty="0"/>
          </a:p>
          <a:p>
            <a:pPr indent="-182880" eaLnBrk="1" fontAlgn="auto" hangingPunct="1">
              <a:spcAft>
                <a:spcPts val="0"/>
              </a:spcAft>
              <a:defRPr/>
            </a:pPr>
            <a:endParaRPr lang="en-US" altLang="ja-JP" sz="3600" dirty="0"/>
          </a:p>
        </p:txBody>
      </p:sp>
    </p:spTree>
  </p:cSld>
  <p:clrMapOvr>
    <a:masterClrMapping/>
  </p:clrMapOvr>
  <mc:AlternateContent xmlns:mc="http://schemas.openxmlformats.org/markup-compatibility/2006" xmlns:p14="http://schemas.microsoft.com/office/powerpoint/2010/main">
    <mc:Choice Requires="p14">
      <p:transition spd="med" p14:dur="700" advTm="48530">
        <p:fade/>
      </p:transition>
    </mc:Choice>
    <mc:Fallback xmlns="">
      <p:transition spd="med" advTm="4853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タイトル 1">
            <a:extLst>
              <a:ext uri="{FF2B5EF4-FFF2-40B4-BE49-F238E27FC236}">
                <a16:creationId xmlns:a16="http://schemas.microsoft.com/office/drawing/2014/main" id="{8BDB747B-3836-731F-0000-BEE5443E8B1B}"/>
              </a:ext>
            </a:extLst>
          </p:cNvPr>
          <p:cNvSpPr>
            <a:spLocks noGrp="1" noChangeArrowheads="1"/>
          </p:cNvSpPr>
          <p:nvPr>
            <p:ph type="title"/>
          </p:nvPr>
        </p:nvSpPr>
        <p:spPr>
          <a:xfrm>
            <a:off x="203200" y="614589"/>
            <a:ext cx="11776075" cy="1033607"/>
          </a:xfrm>
        </p:spPr>
        <p:txBody>
          <a:bodyPr>
            <a:normAutofit/>
          </a:bodyPr>
          <a:lstStyle/>
          <a:p>
            <a:pPr eaLnBrk="1" hangingPunct="1"/>
            <a:r>
              <a:rPr lang="ja-JP" altLang="en-US" sz="3600" dirty="0">
                <a:latin typeface="UD デジタル 教科書体 NK-B" panose="02020700000000000000" pitchFamily="18" charset="-128"/>
                <a:ea typeface="UD デジタル 教科書体 NK-B" panose="02020700000000000000" pitchFamily="18" charset="-128"/>
              </a:rPr>
              <a:t>所属と愛の欲求・承認の欲求</a:t>
            </a:r>
          </a:p>
        </p:txBody>
      </p:sp>
      <p:sp>
        <p:nvSpPr>
          <p:cNvPr id="3" name="コンテンツ プレースホルダー 2">
            <a:extLst>
              <a:ext uri="{FF2B5EF4-FFF2-40B4-BE49-F238E27FC236}">
                <a16:creationId xmlns:a16="http://schemas.microsoft.com/office/drawing/2014/main" id="{4F340A88-7DAC-D4CD-94AD-E17453D71B08}"/>
              </a:ext>
            </a:extLst>
          </p:cNvPr>
          <p:cNvSpPr>
            <a:spLocks noGrp="1"/>
          </p:cNvSpPr>
          <p:nvPr>
            <p:ph idx="1"/>
          </p:nvPr>
        </p:nvSpPr>
        <p:spPr>
          <a:xfrm>
            <a:off x="207962" y="1861457"/>
            <a:ext cx="11776075" cy="4544250"/>
          </a:xfrm>
        </p:spPr>
        <p:txBody>
          <a:bodyPr rtlCol="0">
            <a:normAutofit/>
          </a:bodyPr>
          <a:lstStyle/>
          <a:p>
            <a:pPr marL="0" indent="0" eaLnBrk="1" fontAlgn="auto" hangingPunct="1">
              <a:spcAft>
                <a:spcPts val="0"/>
              </a:spcAft>
              <a:buFont typeface="Arial" panose="020B0604020202020204" pitchFamily="34" charset="0"/>
              <a:buNone/>
              <a:defRPr/>
            </a:pPr>
            <a:r>
              <a:rPr lang="ja-JP" altLang="en-US" sz="2800" dirty="0">
                <a:latin typeface="UD デジタル 教科書体 N-R" panose="02020400000000000000" pitchFamily="17" charset="-128"/>
                <a:ea typeface="UD デジタル 教科書体 N-R" panose="02020400000000000000" pitchFamily="17" charset="-128"/>
              </a:rPr>
              <a:t>所属と愛の欲求</a:t>
            </a:r>
            <a:endParaRPr lang="en-US" altLang="ja-JP" sz="2800" dirty="0">
              <a:latin typeface="UD デジタル 教科書体 N-R" panose="02020400000000000000" pitchFamily="17" charset="-128"/>
              <a:ea typeface="UD デジタル 教科書体 N-R" panose="02020400000000000000" pitchFamily="17" charset="-128"/>
            </a:endParaRPr>
          </a:p>
          <a:p>
            <a:pPr indent="-182880" eaLnBrk="1" fontAlgn="auto" hangingPunct="1">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rPr>
              <a:t>友情や愛情を得るために集団に帰属したいという所属と愛の欲求</a:t>
            </a:r>
            <a:endParaRPr lang="en-US" altLang="ja-JP" sz="2800" dirty="0">
              <a:latin typeface="UD デジタル 教科書体 N-R" panose="02020400000000000000" pitchFamily="17" charset="-128"/>
              <a:ea typeface="UD デジタル 教科書体 N-R" panose="02020400000000000000" pitchFamily="17" charset="-128"/>
            </a:endParaRPr>
          </a:p>
          <a:p>
            <a:pPr indent="-182880" eaLnBrk="1" fontAlgn="auto" hangingPunct="1">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rPr>
              <a:t>他人と関わりたい同じようにしたいという帰属欲求と他人や家族から愛されたいという愛情欲求から成り立っている。</a:t>
            </a:r>
          </a:p>
          <a:p>
            <a:pPr marL="0" indent="0" eaLnBrk="1" fontAlgn="auto" hangingPunct="1">
              <a:spcAft>
                <a:spcPts val="0"/>
              </a:spcAft>
              <a:buFont typeface="Arial" panose="020B0604020202020204" pitchFamily="34" charset="0"/>
              <a:buNone/>
              <a:defRPr/>
            </a:pPr>
            <a:r>
              <a:rPr lang="ja-JP" altLang="en-US" sz="2800" dirty="0">
                <a:latin typeface="UD デジタル 教科書体 N-R" panose="02020400000000000000" pitchFamily="17" charset="-128"/>
                <a:ea typeface="UD デジタル 教科書体 N-R" panose="02020400000000000000" pitchFamily="17" charset="-128"/>
              </a:rPr>
              <a:t>承認の欲求</a:t>
            </a:r>
            <a:endParaRPr lang="en-US" altLang="ja-JP" sz="2800" dirty="0">
              <a:latin typeface="UD デジタル 教科書体 N-R" panose="02020400000000000000" pitchFamily="17" charset="-128"/>
              <a:ea typeface="UD デジタル 教科書体 N-R" panose="02020400000000000000" pitchFamily="17" charset="-128"/>
            </a:endParaRPr>
          </a:p>
          <a:p>
            <a:pPr indent="-182880" eaLnBrk="1" fontAlgn="auto" hangingPunct="1">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rPr>
              <a:t>自尊心や他者からの承認に関する欲求</a:t>
            </a:r>
            <a:endParaRPr lang="en-US" altLang="ja-JP" sz="2800" dirty="0">
              <a:latin typeface="UD デジタル 教科書体 N-R" panose="02020400000000000000" pitchFamily="17" charset="-128"/>
              <a:ea typeface="UD デジタル 教科書体 N-R" panose="02020400000000000000" pitchFamily="17" charset="-128"/>
            </a:endParaRPr>
          </a:p>
          <a:p>
            <a:pPr indent="-182880" eaLnBrk="1" fontAlgn="auto" hangingPunct="1">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rPr>
              <a:t>自分の仕事をまわりから認められたい、社会的に認められたい、名誉が欲しいといった認知的欲求</a:t>
            </a:r>
          </a:p>
          <a:p>
            <a:pPr indent="-182880" eaLnBrk="1" fontAlgn="auto" hangingPunct="1">
              <a:spcAft>
                <a:spcPts val="0"/>
              </a:spcAft>
              <a:defRPr/>
            </a:pPr>
            <a:endParaRPr lang="ja-JP" altLang="en-US" dirty="0"/>
          </a:p>
        </p:txBody>
      </p:sp>
    </p:spTree>
  </p:cSld>
  <p:clrMapOvr>
    <a:masterClrMapping/>
  </p:clrMapOvr>
  <mc:AlternateContent xmlns:mc="http://schemas.openxmlformats.org/markup-compatibility/2006" xmlns:p14="http://schemas.microsoft.com/office/powerpoint/2010/main">
    <mc:Choice Requires="p14">
      <p:transition spd="med" p14:dur="700" advTm="70921">
        <p:fade/>
      </p:transition>
    </mc:Choice>
    <mc:Fallback xmlns="">
      <p:transition spd="med" advTm="70921">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タイトル 1">
            <a:extLst>
              <a:ext uri="{FF2B5EF4-FFF2-40B4-BE49-F238E27FC236}">
                <a16:creationId xmlns:a16="http://schemas.microsoft.com/office/drawing/2014/main" id="{8D50668B-0607-9964-B31B-8149E7C52FE0}"/>
              </a:ext>
            </a:extLst>
          </p:cNvPr>
          <p:cNvSpPr>
            <a:spLocks noGrp="1" noChangeArrowheads="1"/>
          </p:cNvSpPr>
          <p:nvPr>
            <p:ph type="title"/>
          </p:nvPr>
        </p:nvSpPr>
        <p:spPr>
          <a:xfrm>
            <a:off x="223838" y="263525"/>
            <a:ext cx="11129962" cy="1427163"/>
          </a:xfrm>
        </p:spPr>
        <p:txBody>
          <a:bodyPr>
            <a:normAutofit/>
          </a:bodyPr>
          <a:lstStyle/>
          <a:p>
            <a:pPr eaLnBrk="1" hangingPunct="1"/>
            <a:r>
              <a:rPr lang="ja-JP" altLang="en-US" sz="3600" dirty="0">
                <a:latin typeface="UD デジタル 教科書体 NK-B" panose="02020700000000000000" pitchFamily="18" charset="-128"/>
                <a:ea typeface="UD デジタル 教科書体 NK-B" panose="02020700000000000000" pitchFamily="18" charset="-128"/>
              </a:rPr>
              <a:t>自己実現欲求</a:t>
            </a:r>
          </a:p>
        </p:txBody>
      </p:sp>
      <p:sp>
        <p:nvSpPr>
          <p:cNvPr id="24579" name="コンテンツ プレースホルダー 2">
            <a:extLst>
              <a:ext uri="{FF2B5EF4-FFF2-40B4-BE49-F238E27FC236}">
                <a16:creationId xmlns:a16="http://schemas.microsoft.com/office/drawing/2014/main" id="{8BC46935-B418-14FB-6592-259C8FEA58CC}"/>
              </a:ext>
            </a:extLst>
          </p:cNvPr>
          <p:cNvSpPr>
            <a:spLocks noGrp="1" noChangeArrowheads="1"/>
          </p:cNvSpPr>
          <p:nvPr>
            <p:ph idx="1"/>
          </p:nvPr>
        </p:nvSpPr>
        <p:spPr>
          <a:xfrm>
            <a:off x="249238" y="1825625"/>
            <a:ext cx="11693525" cy="4351338"/>
          </a:xfrm>
        </p:spPr>
        <p:txBody>
          <a:bodyPr/>
          <a:lstStyle/>
          <a:p>
            <a:pPr eaLnBrk="1" hangingPunct="1"/>
            <a:r>
              <a:rPr lang="ja-JP" altLang="en-US" sz="3200" dirty="0">
                <a:latin typeface="UD デジタル 教科書体 N-R" panose="02020400000000000000" pitchFamily="17" charset="-128"/>
                <a:ea typeface="UD デジタル 教科書体 N-R" panose="02020400000000000000" pitchFamily="17" charset="-128"/>
              </a:rPr>
              <a:t>自分の資質・能力を発揮して達成感を得たい、また自己成長・自己発展させたい欲求</a:t>
            </a:r>
            <a:endParaRPr lang="en-US" altLang="ja-JP" sz="3200" dirty="0">
              <a:latin typeface="UD デジタル 教科書体 N-R" panose="02020400000000000000" pitchFamily="17" charset="-128"/>
              <a:ea typeface="UD デジタル 教科書体 N-R" panose="02020400000000000000" pitchFamily="17" charset="-128"/>
            </a:endParaRPr>
          </a:p>
          <a:p>
            <a:pPr eaLnBrk="1" hangingPunct="1"/>
            <a:r>
              <a:rPr lang="ja-JP" altLang="en-US" sz="3200" dirty="0">
                <a:latin typeface="UD デジタル 教科書体 N-R" panose="02020400000000000000" pitchFamily="17" charset="-128"/>
                <a:ea typeface="UD デジタル 教科書体 N-R" panose="02020400000000000000" pitchFamily="17" charset="-128"/>
              </a:rPr>
              <a:t>「より自分らしくありたい」と思うなど人間がもともと潜在的にもっているものを実現しようとする欲求</a:t>
            </a:r>
          </a:p>
          <a:p>
            <a:pPr eaLnBrk="1" hangingPunct="1"/>
            <a:endParaRPr lang="ja-JP" altLang="en-US" dirty="0"/>
          </a:p>
        </p:txBody>
      </p:sp>
    </p:spTree>
  </p:cSld>
  <p:clrMapOvr>
    <a:masterClrMapping/>
  </p:clrMapOvr>
  <mc:AlternateContent xmlns:mc="http://schemas.openxmlformats.org/markup-compatibility/2006" xmlns:p14="http://schemas.microsoft.com/office/powerpoint/2010/main">
    <mc:Choice Requires="p14">
      <p:transition spd="med" p14:dur="700" advTm="34850">
        <p:fade/>
      </p:transition>
    </mc:Choice>
    <mc:Fallback xmlns="">
      <p:transition spd="med" advTm="3485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タイトル 2">
            <a:extLst>
              <a:ext uri="{FF2B5EF4-FFF2-40B4-BE49-F238E27FC236}">
                <a16:creationId xmlns:a16="http://schemas.microsoft.com/office/drawing/2014/main" id="{57A94E64-8D0A-F4CF-D4B1-F371D4BC81F6}"/>
              </a:ext>
            </a:extLst>
          </p:cNvPr>
          <p:cNvSpPr>
            <a:spLocks noGrp="1" noChangeArrowheads="1"/>
          </p:cNvSpPr>
          <p:nvPr>
            <p:ph type="title"/>
          </p:nvPr>
        </p:nvSpPr>
        <p:spPr>
          <a:xfrm>
            <a:off x="254000" y="681037"/>
            <a:ext cx="11099800" cy="1325563"/>
          </a:xfrm>
        </p:spPr>
        <p:txBody>
          <a:bodyPr>
            <a:normAutofit/>
          </a:bodyPr>
          <a:lstStyle/>
          <a:p>
            <a:pPr eaLnBrk="1" hangingPunct="1"/>
            <a:r>
              <a:rPr lang="ja-JP" altLang="en-US" sz="3600" dirty="0">
                <a:solidFill>
                  <a:schemeClr val="tx2"/>
                </a:solidFill>
                <a:latin typeface="UD デジタル 教科書体 NK-B" panose="02020700000000000000" pitchFamily="18" charset="-128"/>
                <a:ea typeface="UD デジタル 教科書体 NK-B" panose="02020700000000000000" pitchFamily="18" charset="-128"/>
              </a:rPr>
              <a:t>欲求階層説の論理</a:t>
            </a:r>
          </a:p>
        </p:txBody>
      </p:sp>
      <p:sp>
        <p:nvSpPr>
          <p:cNvPr id="25603" name="コンテンツ プレースホルダ 1">
            <a:extLst>
              <a:ext uri="{FF2B5EF4-FFF2-40B4-BE49-F238E27FC236}">
                <a16:creationId xmlns:a16="http://schemas.microsoft.com/office/drawing/2014/main" id="{64C8EF63-0B2F-2163-9B49-85FA7BE43C49}"/>
              </a:ext>
            </a:extLst>
          </p:cNvPr>
          <p:cNvSpPr>
            <a:spLocks noGrp="1" noChangeArrowheads="1"/>
          </p:cNvSpPr>
          <p:nvPr>
            <p:ph idx="1"/>
          </p:nvPr>
        </p:nvSpPr>
        <p:spPr>
          <a:xfrm>
            <a:off x="254000" y="2144486"/>
            <a:ext cx="11693525" cy="4478792"/>
          </a:xfrm>
        </p:spPr>
        <p:txBody>
          <a:bodyPr>
            <a:normAutofit/>
          </a:bodyPr>
          <a:lstStyle/>
          <a:p>
            <a:pPr eaLnBrk="1" hangingPunct="1"/>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各欲求は、階層性をなしている。</a:t>
            </a:r>
          </a:p>
          <a:p>
            <a:pPr eaLnBrk="1" hangingPunct="1"/>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自己実現欲求以外の欲求→欠乏動機</a:t>
            </a:r>
          </a:p>
          <a:p>
            <a:pPr eaLnBrk="1" hangingPunct="1"/>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自己実現欲求→存在動機</a:t>
            </a:r>
          </a:p>
          <a:p>
            <a:pPr eaLnBrk="1" hangingPunct="1"/>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欠乏動機：欠乏している部分を充足することで満たされる欲求</a:t>
            </a:r>
          </a:p>
          <a:p>
            <a:pPr eaLnBrk="1" hangingPunct="1"/>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存在動機：生涯にわたって人が存在をかけて追及すべき発達課題。それゆえに、完全に充足されることはまれ</a:t>
            </a:r>
          </a:p>
          <a:p>
            <a:pPr eaLnBrk="1" hangingPunct="1"/>
            <a:endPar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advTm="208171">
        <p:fade/>
      </p:transition>
    </mc:Choice>
    <mc:Fallback xmlns="">
      <p:transition spd="med" advTm="208171">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BCDB49E-04F0-F8FE-33D7-555D778CCF15}"/>
              </a:ext>
            </a:extLst>
          </p:cNvPr>
          <p:cNvSpPr>
            <a:spLocks noGrp="1"/>
          </p:cNvSpPr>
          <p:nvPr>
            <p:ph type="title"/>
          </p:nvPr>
        </p:nvSpPr>
        <p:spPr>
          <a:xfrm>
            <a:off x="174170" y="609600"/>
            <a:ext cx="11833965" cy="1066800"/>
          </a:xfrm>
        </p:spPr>
        <p:txBody>
          <a:bodyPr anchor="ctr">
            <a:normAutofit/>
          </a:bodyPr>
          <a:lstStyle/>
          <a:p>
            <a:r>
              <a:rPr kumimoji="1"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「自己実現」人の仮説における代表的研究－ </a:t>
            </a:r>
            <a:r>
              <a:rPr kumimoji="1" lang="en-US" altLang="ja-JP" sz="3600" dirty="0">
                <a:latin typeface="Times New Roman" panose="02020603050405020304" pitchFamily="18" charset="0"/>
                <a:ea typeface="UD デジタル 教科書体 NK-B" panose="02020700000000000000" pitchFamily="18" charset="-128"/>
                <a:cs typeface="Times New Roman" panose="02020603050405020304" pitchFamily="18" charset="0"/>
              </a:rPr>
              <a:t>X</a:t>
            </a:r>
            <a:r>
              <a:rPr kumimoji="1"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理論・</a:t>
            </a:r>
            <a:r>
              <a:rPr kumimoji="1" lang="en-US" altLang="ja-JP" sz="3600" dirty="0">
                <a:latin typeface="Times New Roman" panose="02020603050405020304" pitchFamily="18" charset="0"/>
                <a:ea typeface="UD デジタル 教科書体 NK-B" panose="02020700000000000000" pitchFamily="18" charset="-128"/>
                <a:cs typeface="Times New Roman" panose="02020603050405020304" pitchFamily="18" charset="0"/>
              </a:rPr>
              <a:t>Y</a:t>
            </a:r>
            <a:r>
              <a:rPr kumimoji="1"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理論</a:t>
            </a:r>
          </a:p>
        </p:txBody>
      </p:sp>
      <p:sp>
        <p:nvSpPr>
          <p:cNvPr id="3" name="コンテンツ プレースホルダー 2">
            <a:extLst>
              <a:ext uri="{FF2B5EF4-FFF2-40B4-BE49-F238E27FC236}">
                <a16:creationId xmlns:a16="http://schemas.microsoft.com/office/drawing/2014/main" id="{67BA6BEE-4E12-8661-BD2D-EF5906D234FF}"/>
              </a:ext>
            </a:extLst>
          </p:cNvPr>
          <p:cNvSpPr>
            <a:spLocks noGrp="1"/>
          </p:cNvSpPr>
          <p:nvPr>
            <p:ph idx="1"/>
          </p:nvPr>
        </p:nvSpPr>
        <p:spPr>
          <a:xfrm>
            <a:off x="301753" y="1872343"/>
            <a:ext cx="11706384" cy="4114800"/>
          </a:xfrm>
        </p:spPr>
        <p:txBody>
          <a:bodyPr>
            <a:normAutofit/>
          </a:bodyPr>
          <a:lstStyle/>
          <a:p>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「ひとはどんなときにがんばると思うか、どうやって部下をモティベートしているか」について管理者が有しているモチベーションの持論を明らかにしようとした研究</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（金井</a:t>
            </a:r>
            <a:r>
              <a:rPr kumimoji="1"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,2006</a:t>
            </a:r>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kumimoji="1"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人間の性質と人間の行動に関する仮定」として、</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X</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理論と</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Y</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理論という</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2</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つの実践家の理論（持論）が導き出された。</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マズローの欲求階層説に影響を受けた研究</a:t>
            </a:r>
            <a:endParaRPr kumimoji="1"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p:txBody>
      </p:sp>
    </p:spTree>
    <p:extLst>
      <p:ext uri="{BB962C8B-B14F-4D97-AF65-F5344CB8AC3E}">
        <p14:creationId xmlns:p14="http://schemas.microsoft.com/office/powerpoint/2010/main" val="4174725895"/>
      </p:ext>
    </p:extLst>
  </p:cSld>
  <p:clrMapOvr>
    <a:masterClrMapping/>
  </p:clrMapOvr>
  <mc:AlternateContent xmlns:mc="http://schemas.openxmlformats.org/markup-compatibility/2006" xmlns:p14="http://schemas.microsoft.com/office/powerpoint/2010/main">
    <mc:Choice Requires="p14">
      <p:transition spd="med" p14:dur="700" advTm="71580">
        <p:fade/>
      </p:transition>
    </mc:Choice>
    <mc:Fallback xmlns="">
      <p:transition spd="med" advTm="7158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4057556-5C2F-0CFE-BD6C-3DFF9CAAF2C7}"/>
              </a:ext>
            </a:extLst>
          </p:cNvPr>
          <p:cNvSpPr>
            <a:spLocks noGrp="1"/>
          </p:cNvSpPr>
          <p:nvPr>
            <p:ph type="title"/>
          </p:nvPr>
        </p:nvSpPr>
        <p:spPr>
          <a:xfrm>
            <a:off x="609600" y="772886"/>
            <a:ext cx="10972801" cy="1066800"/>
          </a:xfrm>
        </p:spPr>
        <p:txBody>
          <a:bodyPr>
            <a:normAutofit/>
          </a:bodyPr>
          <a:lstStyle/>
          <a:p>
            <a:r>
              <a:rPr kumimoji="1" lang="ja-JP" altLang="en-US" sz="3600" dirty="0">
                <a:latin typeface="UD デジタル 教科書体 NK-B" panose="02020700000000000000" pitchFamily="18" charset="-128"/>
                <a:ea typeface="UD デジタル 教科書体 NK-B" panose="02020700000000000000" pitchFamily="18" charset="-128"/>
              </a:rPr>
              <a:t>人が動く理由は何か</a:t>
            </a:r>
          </a:p>
        </p:txBody>
      </p:sp>
      <p:sp>
        <p:nvSpPr>
          <p:cNvPr id="3" name="コンテンツ プレースホルダー 2">
            <a:extLst>
              <a:ext uri="{FF2B5EF4-FFF2-40B4-BE49-F238E27FC236}">
                <a16:creationId xmlns:a16="http://schemas.microsoft.com/office/drawing/2014/main" id="{3BB99A03-CDD1-BB49-91B4-2125858E665E}"/>
              </a:ext>
            </a:extLst>
          </p:cNvPr>
          <p:cNvSpPr>
            <a:spLocks noGrp="1"/>
          </p:cNvSpPr>
          <p:nvPr>
            <p:ph idx="1"/>
          </p:nvPr>
        </p:nvSpPr>
        <p:spPr>
          <a:xfrm>
            <a:off x="609599" y="2292967"/>
            <a:ext cx="10972801" cy="4325112"/>
          </a:xfrm>
        </p:spPr>
        <p:txBody>
          <a:bodyPr>
            <a:normAutofit/>
          </a:bodyPr>
          <a:lstStyle/>
          <a:p>
            <a:r>
              <a:rPr kumimoji="1" lang="ja-JP" altLang="en-US" sz="3200" dirty="0">
                <a:latin typeface="UD デジタル 教科書体 N-R" panose="02020400000000000000" pitchFamily="17" charset="-128"/>
                <a:ea typeface="UD デジタル 教科書体 N-R" panose="02020400000000000000" pitchFamily="17" charset="-128"/>
              </a:rPr>
              <a:t>金銭的報酬</a:t>
            </a:r>
            <a:endParaRPr kumimoji="1" lang="en-US" altLang="ja-JP" sz="3200" dirty="0">
              <a:latin typeface="UD デジタル 教科書体 N-R" panose="02020400000000000000" pitchFamily="17" charset="-128"/>
              <a:ea typeface="UD デジタル 教科書体 N-R" panose="02020400000000000000" pitchFamily="17" charset="-128"/>
            </a:endParaRPr>
          </a:p>
          <a:p>
            <a:r>
              <a:rPr lang="ja-JP" altLang="en-US" sz="3200" dirty="0">
                <a:latin typeface="UD デジタル 教科書体 N-R" panose="02020400000000000000" pitchFamily="17" charset="-128"/>
                <a:ea typeface="UD デジタル 教科書体 N-R" panose="02020400000000000000" pitchFamily="17" charset="-128"/>
              </a:rPr>
              <a:t>良好な人間関係</a:t>
            </a:r>
            <a:endParaRPr lang="en-US" altLang="ja-JP" sz="3200" dirty="0">
              <a:latin typeface="UD デジタル 教科書体 N-R" panose="02020400000000000000" pitchFamily="17" charset="-128"/>
              <a:ea typeface="UD デジタル 教科書体 N-R" panose="02020400000000000000" pitchFamily="17" charset="-128"/>
            </a:endParaRPr>
          </a:p>
          <a:p>
            <a:r>
              <a:rPr kumimoji="1" lang="ja-JP" altLang="en-US" sz="3200" dirty="0">
                <a:latin typeface="UD デジタル 教科書体 N-R" panose="02020400000000000000" pitchFamily="17" charset="-128"/>
                <a:ea typeface="UD デジタル 教科書体 N-R" panose="02020400000000000000" pitchFamily="17" charset="-128"/>
              </a:rPr>
              <a:t>やりがいのある仕事</a:t>
            </a:r>
            <a:endParaRPr kumimoji="1" lang="en-US" altLang="ja-JP" sz="3200" dirty="0">
              <a:latin typeface="UD デジタル 教科書体 N-R" panose="02020400000000000000" pitchFamily="17" charset="-128"/>
              <a:ea typeface="UD デジタル 教科書体 N-R" panose="02020400000000000000" pitchFamily="17" charset="-128"/>
            </a:endParaRPr>
          </a:p>
          <a:p>
            <a:r>
              <a:rPr lang="ja-JP" altLang="en-US" sz="3200" dirty="0">
                <a:latin typeface="UD デジタル 教科書体 N-R" panose="02020400000000000000" pitchFamily="17" charset="-128"/>
                <a:ea typeface="UD デジタル 教科書体 N-R" panose="02020400000000000000" pitchFamily="17" charset="-128"/>
              </a:rPr>
              <a:t>それ以外</a:t>
            </a:r>
            <a:endParaRPr kumimoji="1" lang="ja-JP" altLang="en-US" sz="3200" dirty="0">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2935834351"/>
      </p:ext>
    </p:extLst>
  </p:cSld>
  <p:clrMapOvr>
    <a:masterClrMapping/>
  </p:clrMapOvr>
  <mc:AlternateContent xmlns:mc="http://schemas.openxmlformats.org/markup-compatibility/2006" xmlns:p14="http://schemas.microsoft.com/office/powerpoint/2010/main">
    <mc:Choice Requires="p14">
      <p:transition spd="med" p14:dur="700" advTm="309489">
        <p:fade/>
      </p:transition>
    </mc:Choice>
    <mc:Fallback xmlns="">
      <p:transition spd="med" advTm="309489">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B36F4BC-2756-F190-7B33-552894AC0655}"/>
              </a:ext>
            </a:extLst>
          </p:cNvPr>
          <p:cNvSpPr>
            <a:spLocks noGrp="1"/>
          </p:cNvSpPr>
          <p:nvPr>
            <p:ph type="title"/>
          </p:nvPr>
        </p:nvSpPr>
        <p:spPr>
          <a:xfrm>
            <a:off x="76200" y="653143"/>
            <a:ext cx="12006942" cy="1066800"/>
          </a:xfrm>
        </p:spPr>
        <p:txBody>
          <a:bodyPr anchor="ctr">
            <a:normAutofit/>
          </a:bodyPr>
          <a:lstStyle/>
          <a:p>
            <a:r>
              <a:rPr kumimoji="1" lang="en-US" altLang="ja-JP" sz="3600" dirty="0">
                <a:latin typeface="Times New Roman" panose="02020603050405020304" pitchFamily="18" charset="0"/>
                <a:ea typeface="UD デジタル 教科書体 NK-B" panose="02020700000000000000" pitchFamily="18" charset="-128"/>
                <a:cs typeface="Times New Roman" panose="02020603050405020304" pitchFamily="18" charset="0"/>
              </a:rPr>
              <a:t>X</a:t>
            </a:r>
            <a:r>
              <a:rPr kumimoji="1"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理論の特徴</a:t>
            </a:r>
          </a:p>
        </p:txBody>
      </p:sp>
      <p:sp>
        <p:nvSpPr>
          <p:cNvPr id="3" name="コンテンツ プレースホルダー 2">
            <a:extLst>
              <a:ext uri="{FF2B5EF4-FFF2-40B4-BE49-F238E27FC236}">
                <a16:creationId xmlns:a16="http://schemas.microsoft.com/office/drawing/2014/main" id="{14EBC54A-75A3-3A07-C310-BF293580F499}"/>
              </a:ext>
            </a:extLst>
          </p:cNvPr>
          <p:cNvSpPr>
            <a:spLocks noGrp="1"/>
          </p:cNvSpPr>
          <p:nvPr>
            <p:ph idx="1"/>
          </p:nvPr>
        </p:nvSpPr>
        <p:spPr>
          <a:xfrm>
            <a:off x="76200" y="1905000"/>
            <a:ext cx="12006943" cy="4114800"/>
          </a:xfrm>
        </p:spPr>
        <p:txBody>
          <a:bodyPr>
            <a:normAutofit/>
          </a:bodyPr>
          <a:lstStyle/>
          <a:p>
            <a:pPr marL="457200" indent="-457200">
              <a:buFont typeface="+mj-ea"/>
              <a:buAutoNum type="circleNumDbPlain"/>
            </a:pPr>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普通の人間は生来仕事がきらいで、なろうことなら仕事はしなくないと思っている</a:t>
            </a:r>
            <a:endParaRPr kumimoji="1"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457200" indent="-457200">
              <a:buFont typeface="+mj-ea"/>
              <a:buAutoNum type="circleNumDbPlain"/>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この仕事はきらいだという人間の特性があるために、たいていの人間は、強制されたり、統制されたり、命令されたり、処罰するぞとおどされたりしなければ、企業目標を達成するためにじゅうぶんな力を出さないものである</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457200" indent="-457200">
              <a:buFont typeface="+mj-ea"/>
              <a:buAutoNum type="circleNumDbPlain"/>
            </a:pPr>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普通の人間は命令されるほうが好きで、責任を回避したがり、あまり野心をもたず、なによりもまず安全を望んでいるものである</a:t>
            </a:r>
          </a:p>
        </p:txBody>
      </p:sp>
    </p:spTree>
    <p:extLst>
      <p:ext uri="{BB962C8B-B14F-4D97-AF65-F5344CB8AC3E}">
        <p14:creationId xmlns:p14="http://schemas.microsoft.com/office/powerpoint/2010/main" val="2238339913"/>
      </p:ext>
    </p:extLst>
  </p:cSld>
  <p:clrMapOvr>
    <a:masterClrMapping/>
  </p:clrMapOvr>
  <mc:AlternateContent xmlns:mc="http://schemas.openxmlformats.org/markup-compatibility/2006" xmlns:p14="http://schemas.microsoft.com/office/powerpoint/2010/main">
    <mc:Choice Requires="p14">
      <p:transition spd="med" p14:dur="700" advTm="46797">
        <p:fade/>
      </p:transition>
    </mc:Choice>
    <mc:Fallback xmlns="">
      <p:transition spd="med" advTm="46797">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タイトル 1">
            <a:extLst>
              <a:ext uri="{FF2B5EF4-FFF2-40B4-BE49-F238E27FC236}">
                <a16:creationId xmlns:a16="http://schemas.microsoft.com/office/drawing/2014/main" id="{0A017690-DE31-61B8-2D7B-9FCA021C1975}"/>
              </a:ext>
            </a:extLst>
          </p:cNvPr>
          <p:cNvSpPr>
            <a:spLocks noGrp="1" noChangeArrowheads="1"/>
          </p:cNvSpPr>
          <p:nvPr>
            <p:ph type="title"/>
          </p:nvPr>
        </p:nvSpPr>
        <p:spPr>
          <a:xfrm>
            <a:off x="288925" y="263525"/>
            <a:ext cx="9875838" cy="1355725"/>
          </a:xfrm>
        </p:spPr>
        <p:txBody>
          <a:bodyPr/>
          <a:lstStyle/>
          <a:p>
            <a:r>
              <a:rPr lang="en-US" altLang="ja-JP" sz="4000">
                <a:solidFill>
                  <a:schemeClr val="tx2"/>
                </a:solidFill>
                <a:latin typeface="Times New Roman" panose="02020603050405020304" pitchFamily="18" charset="0"/>
                <a:ea typeface="UD デジタル 教科書体 NK-B" panose="02020700000000000000" pitchFamily="18" charset="-128"/>
                <a:cs typeface="Times New Roman" panose="02020603050405020304" pitchFamily="18" charset="0"/>
              </a:rPr>
              <a:t>Y</a:t>
            </a:r>
            <a:r>
              <a:rPr lang="ja-JP" altLang="en-US" sz="4000">
                <a:solidFill>
                  <a:schemeClr val="tx2"/>
                </a:solidFill>
                <a:latin typeface="Times New Roman" panose="02020603050405020304" pitchFamily="18" charset="0"/>
                <a:ea typeface="UD デジタル 教科書体 NK-B" panose="02020700000000000000" pitchFamily="18" charset="-128"/>
                <a:cs typeface="Times New Roman" panose="02020603050405020304" pitchFamily="18" charset="0"/>
              </a:rPr>
              <a:t>理論の特徴</a:t>
            </a:r>
            <a:endParaRPr lang="ja-JP" altLang="en-US" sz="4000">
              <a:solidFill>
                <a:schemeClr val="tx2"/>
              </a:solidFill>
              <a:cs typeface="Times New Roman" panose="02020603050405020304" pitchFamily="18" charset="0"/>
            </a:endParaRPr>
          </a:p>
        </p:txBody>
      </p:sp>
      <p:sp>
        <p:nvSpPr>
          <p:cNvPr id="3" name="コンテンツ プレースホルダー 2">
            <a:extLst>
              <a:ext uri="{FF2B5EF4-FFF2-40B4-BE49-F238E27FC236}">
                <a16:creationId xmlns:a16="http://schemas.microsoft.com/office/drawing/2014/main" id="{9EC2F3FD-72DE-9D46-4C79-9D8B98D86FE5}"/>
              </a:ext>
            </a:extLst>
          </p:cNvPr>
          <p:cNvSpPr>
            <a:spLocks noGrp="1"/>
          </p:cNvSpPr>
          <p:nvPr>
            <p:ph idx="1"/>
          </p:nvPr>
        </p:nvSpPr>
        <p:spPr>
          <a:xfrm>
            <a:off x="288925" y="1619250"/>
            <a:ext cx="11517313" cy="4873625"/>
          </a:xfrm>
        </p:spPr>
        <p:txBody>
          <a:bodyPr>
            <a:normAutofit fontScale="92500" lnSpcReduction="20000"/>
          </a:bodyPr>
          <a:lstStyle/>
          <a:p>
            <a:pPr marL="457200" indent="-457200">
              <a:buFont typeface="+mj-ea"/>
              <a:buAutoNum type="circleNumDbPlain"/>
              <a:defRPr/>
            </a:pPr>
            <a:r>
              <a:rPr lang="ja-JP" altLang="en-US" dirty="0">
                <a:solidFill>
                  <a:schemeClr val="tx2"/>
                </a:solidFill>
                <a:latin typeface="Times New Roman" panose="02020603050405020304" pitchFamily="18" charset="0"/>
                <a:ea typeface="UD デジタル 教科書体 N-R" panose="02020400000000000000" pitchFamily="17" charset="-128"/>
                <a:cs typeface="Times New Roman" panose="02020603050405020304" pitchFamily="18" charset="0"/>
              </a:rPr>
              <a:t>仕事で心身を使うのはごくあたりまえのことであり、遊びや休憩の場合と変わりはない</a:t>
            </a:r>
            <a:endParaRPr lang="en-US" altLang="ja-JP" dirty="0">
              <a:solidFill>
                <a:schemeClr val="tx2"/>
              </a:solidFill>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457200" indent="-457200">
              <a:buFont typeface="+mj-ea"/>
              <a:buAutoNum type="circleNumDbPlain"/>
              <a:defRPr/>
            </a:pPr>
            <a:r>
              <a:rPr lang="ja-JP" altLang="en-US" dirty="0">
                <a:solidFill>
                  <a:schemeClr val="tx2"/>
                </a:solidFill>
                <a:latin typeface="Times New Roman" panose="02020603050405020304" pitchFamily="18" charset="0"/>
                <a:ea typeface="UD デジタル 教科書体 N-R" panose="02020400000000000000" pitchFamily="17" charset="-128"/>
                <a:cs typeface="Times New Roman" panose="02020603050405020304" pitchFamily="18" charset="0"/>
              </a:rPr>
              <a:t>外から統制したりおどかしたりすることだけが企業目標達成に努力させる手段ではない。人は自分が進んで身を委ねた目標のためには自ら自分にムチ打って働くものである</a:t>
            </a:r>
            <a:endParaRPr lang="en-US" altLang="ja-JP" dirty="0">
              <a:solidFill>
                <a:schemeClr val="tx2"/>
              </a:solidFill>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457200" indent="-457200">
              <a:buFont typeface="+mj-ea"/>
              <a:buAutoNum type="circleNumDbPlain"/>
              <a:defRPr/>
            </a:pPr>
            <a:r>
              <a:rPr lang="ja-JP" altLang="en-US" dirty="0">
                <a:solidFill>
                  <a:schemeClr val="tx2"/>
                </a:solidFill>
                <a:latin typeface="Times New Roman" panose="02020603050405020304" pitchFamily="18" charset="0"/>
                <a:ea typeface="UD デジタル 教科書体 N-R" panose="02020400000000000000" pitchFamily="17" charset="-128"/>
                <a:cs typeface="Times New Roman" panose="02020603050405020304" pitchFamily="18" charset="0"/>
              </a:rPr>
              <a:t>献身的に目標達成につくすかどうかは、それを達成して得る報酬しだいである</a:t>
            </a:r>
            <a:endParaRPr lang="en-US" altLang="ja-JP" dirty="0">
              <a:solidFill>
                <a:schemeClr val="tx2"/>
              </a:solidFill>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457200" indent="-457200">
              <a:buFont typeface="+mj-ea"/>
              <a:buAutoNum type="circleNumDbPlain"/>
              <a:defRPr/>
            </a:pPr>
            <a:r>
              <a:rPr lang="ja-JP" altLang="en-US" dirty="0">
                <a:solidFill>
                  <a:schemeClr val="tx2"/>
                </a:solidFill>
                <a:latin typeface="Times New Roman" panose="02020603050405020304" pitchFamily="18" charset="0"/>
                <a:ea typeface="UD デジタル 教科書体 N-R" panose="02020400000000000000" pitchFamily="17" charset="-128"/>
                <a:cs typeface="Times New Roman" panose="02020603050405020304" pitchFamily="18" charset="0"/>
              </a:rPr>
              <a:t>普通の人間は、条件次第では責任を引き受けるばかりか、自らすすんで責任を取ろうとする</a:t>
            </a:r>
            <a:endParaRPr lang="en-US" altLang="ja-JP" dirty="0">
              <a:solidFill>
                <a:schemeClr val="tx2"/>
              </a:solidFill>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457200" indent="-457200">
              <a:buFont typeface="+mj-ea"/>
              <a:buAutoNum type="circleNumDbPlain"/>
              <a:defRPr/>
            </a:pPr>
            <a:r>
              <a:rPr lang="ja-JP" altLang="en-US" dirty="0">
                <a:solidFill>
                  <a:schemeClr val="tx2"/>
                </a:solidFill>
                <a:latin typeface="Times New Roman" panose="02020603050405020304" pitchFamily="18" charset="0"/>
                <a:ea typeface="UD デジタル 教科書体 N-R" panose="02020400000000000000" pitchFamily="17" charset="-128"/>
                <a:cs typeface="Times New Roman" panose="02020603050405020304" pitchFamily="18" charset="0"/>
              </a:rPr>
              <a:t>企業内の問題を解決しようと比較的高度の想像力を駆使し、手練をつくし、創意工夫をこらす能力は、たいていの人に備わっているものであり、一部の人だけのものではない</a:t>
            </a:r>
            <a:endParaRPr lang="en-US" altLang="ja-JP" dirty="0">
              <a:solidFill>
                <a:schemeClr val="tx2"/>
              </a:solidFill>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457200" indent="-457200">
              <a:buFont typeface="+mj-ea"/>
              <a:buAutoNum type="circleNumDbPlain"/>
              <a:defRPr/>
            </a:pPr>
            <a:r>
              <a:rPr lang="ja-JP" altLang="en-US" dirty="0">
                <a:solidFill>
                  <a:schemeClr val="tx2"/>
                </a:solidFill>
                <a:latin typeface="Times New Roman" panose="02020603050405020304" pitchFamily="18" charset="0"/>
                <a:ea typeface="UD デジタル 教科書体 N-R" panose="02020400000000000000" pitchFamily="17" charset="-128"/>
                <a:cs typeface="Times New Roman" panose="02020603050405020304" pitchFamily="18" charset="0"/>
              </a:rPr>
              <a:t>現代の企業においては、日常、従業員の知的能力はほんの一部しか生かされていない</a:t>
            </a:r>
            <a:endParaRPr lang="en-US" altLang="ja-JP" dirty="0">
              <a:solidFill>
                <a:schemeClr val="tx2"/>
              </a:solidFill>
              <a:latin typeface="Times New Roman" panose="02020603050405020304" pitchFamily="18" charset="0"/>
              <a:ea typeface="UD デジタル 教科書体 N-R" panose="02020400000000000000" pitchFamily="17" charset="-128"/>
              <a:cs typeface="Times New Roman" panose="02020603050405020304" pitchFamily="18" charset="0"/>
            </a:endParaRPr>
          </a:p>
          <a:p>
            <a:pPr>
              <a:defRPr/>
            </a:pPr>
            <a:endParaRPr lang="ja-JP" alt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3F9268D-3BE5-EBBB-F1A5-9DCAC960B18B}"/>
              </a:ext>
            </a:extLst>
          </p:cNvPr>
          <p:cNvSpPr>
            <a:spLocks noGrp="1"/>
          </p:cNvSpPr>
          <p:nvPr>
            <p:ph type="title"/>
          </p:nvPr>
        </p:nvSpPr>
        <p:spPr/>
        <p:txBody>
          <a:bodyPr>
            <a:normAutofit/>
          </a:bodyPr>
          <a:lstStyle/>
          <a:p>
            <a:r>
              <a:rPr kumimoji="1" lang="ja-JP" altLang="en-US" sz="3600" dirty="0">
                <a:latin typeface="UD デジタル 教科書体 NK-B" panose="02020700000000000000" pitchFamily="18" charset="-128"/>
                <a:ea typeface="UD デジタル 教科書体 NK-B" panose="02020700000000000000" pitchFamily="18" charset="-128"/>
              </a:rPr>
              <a:t>「自己実現」人の仮説の課題</a:t>
            </a:r>
          </a:p>
        </p:txBody>
      </p:sp>
      <p:sp>
        <p:nvSpPr>
          <p:cNvPr id="3" name="コンテンツ プレースホルダー 2">
            <a:extLst>
              <a:ext uri="{FF2B5EF4-FFF2-40B4-BE49-F238E27FC236}">
                <a16:creationId xmlns:a16="http://schemas.microsoft.com/office/drawing/2014/main" id="{802D08B5-369C-7A81-7C35-FF805CC80698}"/>
              </a:ext>
            </a:extLst>
          </p:cNvPr>
          <p:cNvSpPr>
            <a:spLocks noGrp="1"/>
          </p:cNvSpPr>
          <p:nvPr>
            <p:ph idx="1"/>
          </p:nvPr>
        </p:nvSpPr>
        <p:spPr/>
        <p:txBody>
          <a:bodyPr>
            <a:normAutofit/>
          </a:bodyPr>
          <a:lstStyle/>
          <a:p>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自己実現という概念は、自律性、やりがい、成長、自分の能力・才能の完全活用という高次の欲求を強調し、すべての人はこうした内的傾向を</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持っているが、高次の欲求が現れるには、低次の安全や社会的欲求が満たされている必要がある。</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自己実現欲求が、すべての社員によってどれほど重要なのかが明確に分かっていない。</a:t>
            </a:r>
            <a:endParaRPr kumimoji="1"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p:txBody>
      </p:sp>
    </p:spTree>
    <p:extLst>
      <p:ext uri="{BB962C8B-B14F-4D97-AF65-F5344CB8AC3E}">
        <p14:creationId xmlns:p14="http://schemas.microsoft.com/office/powerpoint/2010/main" val="868494791"/>
      </p:ext>
    </p:extLst>
  </p:cSld>
  <p:clrMapOvr>
    <a:masterClrMapping/>
  </p:clrMapOvr>
  <mc:AlternateContent xmlns:mc="http://schemas.openxmlformats.org/markup-compatibility/2006" xmlns:p14="http://schemas.microsoft.com/office/powerpoint/2010/main">
    <mc:Choice Requires="p14">
      <p:transition spd="med" p14:dur="700" advTm="101854">
        <p:fade/>
      </p:transition>
    </mc:Choice>
    <mc:Fallback xmlns="">
      <p:transition spd="med" advTm="101854">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6EA850B-E11A-1F78-965F-EBDC23A2C0C0}"/>
              </a:ext>
            </a:extLst>
          </p:cNvPr>
          <p:cNvSpPr>
            <a:spLocks noGrp="1"/>
          </p:cNvSpPr>
          <p:nvPr>
            <p:ph type="title"/>
          </p:nvPr>
        </p:nvSpPr>
        <p:spPr/>
        <p:txBody>
          <a:bodyPr>
            <a:normAutofit/>
          </a:bodyPr>
          <a:lstStyle/>
          <a:p>
            <a:r>
              <a:rPr kumimoji="1"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「複雑」人の仮説</a:t>
            </a:r>
          </a:p>
        </p:txBody>
      </p:sp>
      <p:sp>
        <p:nvSpPr>
          <p:cNvPr id="3" name="コンテンツ プレースホルダー 2">
            <a:extLst>
              <a:ext uri="{FF2B5EF4-FFF2-40B4-BE49-F238E27FC236}">
                <a16:creationId xmlns:a16="http://schemas.microsoft.com/office/drawing/2014/main" id="{C407EE69-EB6B-52B6-7AD9-1B3E96FE2355}"/>
              </a:ext>
            </a:extLst>
          </p:cNvPr>
          <p:cNvSpPr>
            <a:spLocks noGrp="1"/>
          </p:cNvSpPr>
          <p:nvPr>
            <p:ph idx="1"/>
          </p:nvPr>
        </p:nvSpPr>
        <p:spPr/>
        <p:txBody>
          <a:bodyPr>
            <a:normAutofit/>
          </a:bodyPr>
          <a:lstStyle/>
          <a:p>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欲求の多様性と欲求の重層性を前提とする人間の仮説</a:t>
            </a:r>
            <a:endParaRPr kumimoji="1"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人は多くの欲求や潜在的な可能性を有しているだけではなく、それらの欲求や可能性は個人の年齢や発達段階、あるいは役割や対人関係の変化といった状況によって大いに左右される。</a:t>
            </a:r>
            <a:endParaRPr kumimoji="1"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人間観を単純化して一般化するのではなく、そもそも複雑なものであると捉える必要がある。</a:t>
            </a:r>
          </a:p>
        </p:txBody>
      </p:sp>
    </p:spTree>
    <p:extLst>
      <p:ext uri="{BB962C8B-B14F-4D97-AF65-F5344CB8AC3E}">
        <p14:creationId xmlns:p14="http://schemas.microsoft.com/office/powerpoint/2010/main" val="1740677502"/>
      </p:ext>
    </p:extLst>
  </p:cSld>
  <p:clrMapOvr>
    <a:masterClrMapping/>
  </p:clrMapOvr>
  <mc:AlternateContent xmlns:mc="http://schemas.openxmlformats.org/markup-compatibility/2006" xmlns:p14="http://schemas.microsoft.com/office/powerpoint/2010/main">
    <mc:Choice Requires="p14">
      <p:transition spd="med" p14:dur="700" advTm="109118">
        <p:fade/>
      </p:transition>
    </mc:Choice>
    <mc:Fallback xmlns="">
      <p:transition spd="med" advTm="109118">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F385A04-55B7-08FB-2E27-A4F618AA87D3}"/>
              </a:ext>
            </a:extLst>
          </p:cNvPr>
          <p:cNvSpPr>
            <a:spLocks noGrp="1"/>
          </p:cNvSpPr>
          <p:nvPr>
            <p:ph type="title"/>
          </p:nvPr>
        </p:nvSpPr>
        <p:spPr/>
        <p:txBody>
          <a:bodyPr>
            <a:normAutofit/>
          </a:bodyPr>
          <a:lstStyle/>
          <a:p>
            <a:r>
              <a:rPr kumimoji="1"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「複雑」人の仮説からの指摘</a:t>
            </a:r>
          </a:p>
        </p:txBody>
      </p:sp>
      <p:sp>
        <p:nvSpPr>
          <p:cNvPr id="3" name="コンテンツ プレースホルダー 2">
            <a:extLst>
              <a:ext uri="{FF2B5EF4-FFF2-40B4-BE49-F238E27FC236}">
                <a16:creationId xmlns:a16="http://schemas.microsoft.com/office/drawing/2014/main" id="{B7FBFDEB-34EA-46D8-8D58-E8A5402DD6EB}"/>
              </a:ext>
            </a:extLst>
          </p:cNvPr>
          <p:cNvSpPr>
            <a:spLocks noGrp="1"/>
          </p:cNvSpPr>
          <p:nvPr>
            <p:ph idx="1"/>
          </p:nvPr>
        </p:nvSpPr>
        <p:spPr/>
        <p:txBody>
          <a:bodyPr/>
          <a:lstStyle/>
          <a:p>
            <a:r>
              <a:rPr kumimoji="1" lang="ja-JP" altLang="en-US" sz="2800" dirty="0">
                <a:latin typeface="UD デジタル 教科書体 N-R" panose="02020400000000000000" pitchFamily="17" charset="-128"/>
                <a:ea typeface="UD デジタル 教科書体 N-R" panose="02020400000000000000" pitchFamily="17" charset="-128"/>
              </a:rPr>
              <a:t>診断家として管理者は、部下の能力の差異を認識し、共感的能力と診断的能力を持たなければならない。</a:t>
            </a:r>
          </a:p>
          <a:p>
            <a:r>
              <a:rPr kumimoji="1" lang="ja-JP" altLang="en-US" sz="2800" dirty="0">
                <a:latin typeface="UD デジタル 教科書体 N-R" panose="02020400000000000000" pitchFamily="17" charset="-128"/>
                <a:ea typeface="UD デジタル 教科書体 N-R" panose="02020400000000000000" pitchFamily="17" charset="-128"/>
              </a:rPr>
              <a:t>部下間の差異を認めることを煩わしく思わず、その差異を認識することから始めなければならない。</a:t>
            </a:r>
          </a:p>
          <a:p>
            <a:r>
              <a:rPr lang="ja-JP" altLang="en-US" sz="2800" dirty="0">
                <a:latin typeface="UD デジタル 教科書体 N-R" panose="02020400000000000000" pitchFamily="17" charset="-128"/>
                <a:ea typeface="UD デジタル 教科書体 N-R" panose="02020400000000000000" pitchFamily="17" charset="-128"/>
              </a:rPr>
              <a:t>部下</a:t>
            </a:r>
            <a:r>
              <a:rPr kumimoji="1" lang="ja-JP" altLang="en-US" sz="2800" dirty="0">
                <a:latin typeface="UD デジタル 教科書体 N-R" panose="02020400000000000000" pitchFamily="17" charset="-128"/>
                <a:ea typeface="UD デジタル 教科書体 N-R" panose="02020400000000000000" pitchFamily="17" charset="-128"/>
              </a:rPr>
              <a:t>に欲求および動機に差異があると認識すれば、それぞれに応じた対応をしなければならず、そのための柔軟性と行動を変える技倆を身につけていなければならない。</a:t>
            </a:r>
          </a:p>
          <a:p>
            <a:endParaRPr kumimoji="1" lang="ja-JP" altLang="en-US" dirty="0"/>
          </a:p>
        </p:txBody>
      </p:sp>
    </p:spTree>
    <p:extLst>
      <p:ext uri="{BB962C8B-B14F-4D97-AF65-F5344CB8AC3E}">
        <p14:creationId xmlns:p14="http://schemas.microsoft.com/office/powerpoint/2010/main" val="4172341552"/>
      </p:ext>
    </p:extLst>
  </p:cSld>
  <p:clrMapOvr>
    <a:masterClrMapping/>
  </p:clrMapOvr>
  <mc:AlternateContent xmlns:mc="http://schemas.openxmlformats.org/markup-compatibility/2006" xmlns:p14="http://schemas.microsoft.com/office/powerpoint/2010/main">
    <mc:Choice Requires="p14">
      <p:transition spd="med" p14:dur="700" advTm="357197">
        <p:fade/>
      </p:transition>
    </mc:Choice>
    <mc:Fallback xmlns="">
      <p:transition spd="med" advTm="357197">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260BB4D-3073-9518-D564-C47210E240D0}"/>
              </a:ext>
            </a:extLst>
          </p:cNvPr>
          <p:cNvSpPr>
            <a:spLocks noGrp="1"/>
          </p:cNvSpPr>
          <p:nvPr>
            <p:ph type="title"/>
          </p:nvPr>
        </p:nvSpPr>
        <p:spPr>
          <a:xfrm>
            <a:off x="82296" y="667512"/>
            <a:ext cx="11500105" cy="1066800"/>
          </a:xfrm>
        </p:spPr>
        <p:txBody>
          <a:bodyPr/>
          <a:lstStyle/>
          <a:p>
            <a:r>
              <a:rPr kumimoji="1" lang="ja-JP" altLang="en-US" dirty="0">
                <a:latin typeface="UD デジタル 教科書体 N-B" panose="02020700000000000000" pitchFamily="17" charset="-128"/>
                <a:ea typeface="UD デジタル 教科書体 N-B" panose="02020700000000000000" pitchFamily="17" charset="-128"/>
              </a:rPr>
              <a:t>参考文献</a:t>
            </a:r>
          </a:p>
        </p:txBody>
      </p:sp>
      <p:sp>
        <p:nvSpPr>
          <p:cNvPr id="3" name="コンテンツ プレースホルダー 2">
            <a:extLst>
              <a:ext uri="{FF2B5EF4-FFF2-40B4-BE49-F238E27FC236}">
                <a16:creationId xmlns:a16="http://schemas.microsoft.com/office/drawing/2014/main" id="{91E9536E-2FE8-9AEE-66C9-2C0B2A5151EC}"/>
              </a:ext>
            </a:extLst>
          </p:cNvPr>
          <p:cNvSpPr>
            <a:spLocks noGrp="1"/>
          </p:cNvSpPr>
          <p:nvPr>
            <p:ph idx="1"/>
          </p:nvPr>
        </p:nvSpPr>
        <p:spPr>
          <a:xfrm>
            <a:off x="82296" y="1734312"/>
            <a:ext cx="12027408" cy="4840224"/>
          </a:xfrm>
        </p:spPr>
        <p:txBody>
          <a:bodyPr>
            <a:normAutofit/>
          </a:bodyPr>
          <a:lstStyle/>
          <a:p>
            <a:pPr marL="109695" indent="0">
              <a:buNone/>
            </a:pP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Maslow, A.H. </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1954</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i="1" dirty="0">
                <a:latin typeface="Times New Roman" panose="02020603050405020304" pitchFamily="18" charset="0"/>
                <a:ea typeface="UD デジタル 教科書体 N-R" panose="02020400000000000000" pitchFamily="17" charset="-128"/>
                <a:cs typeface="Times New Roman" panose="02020603050405020304" pitchFamily="18" charset="0"/>
              </a:rPr>
              <a:t>Motivation and Personality</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New York: Harper &amp; Row. </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（小口忠彦訳『人間性の心理学』産業能率大学出版部</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1971</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年）</a:t>
            </a:r>
          </a:p>
          <a:p>
            <a:pPr marL="109695" indent="0">
              <a:buNone/>
            </a:pP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Mayo, E. </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1933</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600" i="1" dirty="0">
                <a:latin typeface="Times New Roman" panose="02020603050405020304" pitchFamily="18" charset="0"/>
                <a:ea typeface="UD デジタル 教科書体 N-R" panose="02020400000000000000" pitchFamily="17" charset="-128"/>
                <a:cs typeface="Times New Roman" panose="02020603050405020304" pitchFamily="18" charset="0"/>
              </a:rPr>
              <a:t>The Human Problems of Industrial Civilization</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Macmillan. </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（村本栄一訳『産業文明における人間問題』日本能率協</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endPar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会</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1971</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年）</a:t>
            </a:r>
          </a:p>
          <a:p>
            <a:pPr marL="109695" indent="0">
              <a:buNone/>
            </a:pP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McGregor, D. </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1960</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600" i="1" dirty="0">
                <a:latin typeface="Times New Roman" panose="02020603050405020304" pitchFamily="18" charset="0"/>
                <a:ea typeface="UD デジタル 教科書体 N-R" panose="02020400000000000000" pitchFamily="17" charset="-128"/>
                <a:cs typeface="Times New Roman" panose="02020603050405020304" pitchFamily="18" charset="0"/>
              </a:rPr>
              <a:t>The Human Side of Enterprise</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New York: McGraw-Hill. </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（高橋達夫訳『新版 企業の人間的側面</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統合と自己統</a:t>
            </a:r>
            <a:endPar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制による経営</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』産業能率短期大学出版部</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1970</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年）</a:t>
            </a:r>
          </a:p>
          <a:p>
            <a:pPr marL="109695" indent="0">
              <a:buNone/>
            </a:pP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Schein, E.H. </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1980</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600" i="1" dirty="0">
                <a:latin typeface="Times New Roman" panose="02020603050405020304" pitchFamily="18" charset="0"/>
                <a:ea typeface="UD デジタル 教科書体 N-R" panose="02020400000000000000" pitchFamily="17" charset="-128"/>
                <a:cs typeface="Times New Roman" panose="02020603050405020304" pitchFamily="18" charset="0"/>
              </a:rPr>
              <a:t>Organizational Psychology</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3</a:t>
            </a:r>
            <a:r>
              <a:rPr lang="en-US" altLang="ja-JP" sz="1600" baseline="30000" dirty="0">
                <a:latin typeface="Times New Roman" panose="02020603050405020304" pitchFamily="18" charset="0"/>
                <a:ea typeface="UD デジタル 教科書体 N-R" panose="02020400000000000000" pitchFamily="17" charset="-128"/>
                <a:cs typeface="Times New Roman" panose="02020603050405020304" pitchFamily="18" charset="0"/>
              </a:rPr>
              <a:t>rd</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ed., Englewood Cliffs, N.J. : Prentice-Hall. </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（松井賚夫訳『組織心理学』岩波書店</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p>
          <a:p>
            <a:pPr marL="109695" indent="0">
              <a:buNone/>
            </a:pP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1981</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年）</a:t>
            </a:r>
            <a:endPar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Taylor, F.W. </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1911</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600" i="1" dirty="0">
                <a:latin typeface="Times New Roman" panose="02020603050405020304" pitchFamily="18" charset="0"/>
                <a:ea typeface="UD デジタル 教科書体 N-R" panose="02020400000000000000" pitchFamily="17" charset="-128"/>
                <a:cs typeface="Times New Roman" panose="02020603050405020304" pitchFamily="18" charset="0"/>
              </a:rPr>
              <a:t>The Principles of Scientific Management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COSIMO CLASSICS, Cosimo. Inc. </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（有賀裕子訳『新訳 科学的管理法</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マ</a:t>
            </a:r>
            <a:endPar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ネジメントの原点</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』ダイヤモンド社</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2009</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年）</a:t>
            </a:r>
          </a:p>
          <a:p>
            <a:pPr marL="109695" indent="0">
              <a:buNone/>
            </a:pPr>
            <a:endParaRPr lang="ja-JP" altLang="ja-JP" sz="1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endParaRPr kumimoji="1" lang="ja-JP" altLang="en-US" dirty="0"/>
          </a:p>
        </p:txBody>
      </p:sp>
    </p:spTree>
    <p:extLst>
      <p:ext uri="{BB962C8B-B14F-4D97-AF65-F5344CB8AC3E}">
        <p14:creationId xmlns:p14="http://schemas.microsoft.com/office/powerpoint/2010/main" val="834670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20C8AC-7475-1995-FDB0-C51DCE1DB6FC}"/>
              </a:ext>
            </a:extLst>
          </p:cNvPr>
          <p:cNvSpPr>
            <a:spLocks noGrp="1"/>
          </p:cNvSpPr>
          <p:nvPr>
            <p:ph type="title"/>
          </p:nvPr>
        </p:nvSpPr>
        <p:spPr>
          <a:xfrm>
            <a:off x="1523040" y="609600"/>
            <a:ext cx="9145920" cy="1066800"/>
          </a:xfrm>
        </p:spPr>
        <p:txBody>
          <a:bodyPr>
            <a:normAutofit/>
          </a:bodyPr>
          <a:lstStyle/>
          <a:p>
            <a:r>
              <a:rPr kumimoji="1" lang="ja-JP" altLang="en-US" sz="3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マネジャーの人間観（シェイン</a:t>
            </a:r>
            <a:r>
              <a:rPr kumimoji="1" lang="en-US" altLang="ja-JP" sz="3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,1980</a:t>
            </a:r>
            <a:r>
              <a:rPr kumimoji="1" lang="ja-JP" altLang="en-US" sz="3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a:t>
            </a:r>
            <a:endParaRPr kumimoji="1" lang="ja-JP" altLang="en-US" sz="3600" dirty="0">
              <a:latin typeface="Times New Roman" panose="02020603050405020304" pitchFamily="18" charset="0"/>
              <a:cs typeface="Times New Roman" panose="02020603050405020304" pitchFamily="18" charset="0"/>
            </a:endParaRPr>
          </a:p>
        </p:txBody>
      </p:sp>
      <p:sp>
        <p:nvSpPr>
          <p:cNvPr id="3" name="コンテンツ プレースホルダー 2">
            <a:extLst>
              <a:ext uri="{FF2B5EF4-FFF2-40B4-BE49-F238E27FC236}">
                <a16:creationId xmlns:a16="http://schemas.microsoft.com/office/drawing/2014/main" id="{0476792B-EE87-0E56-F66C-0582798E78CE}"/>
              </a:ext>
            </a:extLst>
          </p:cNvPr>
          <p:cNvSpPr>
            <a:spLocks noGrp="1"/>
          </p:cNvSpPr>
          <p:nvPr>
            <p:ph idx="1"/>
          </p:nvPr>
        </p:nvSpPr>
        <p:spPr>
          <a:xfrm>
            <a:off x="1523039" y="1835965"/>
            <a:ext cx="6775441" cy="4836978"/>
          </a:xfrm>
        </p:spPr>
        <p:txBody>
          <a:bodyPr anchor="ctr"/>
          <a:lstStyle/>
          <a:p>
            <a:pPr marL="109537"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3200" b="0" i="0" u="none" strike="noStrike" kern="120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「合理的経済」人の仮説</a:t>
            </a:r>
          </a:p>
          <a:p>
            <a:pPr marL="109537"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3200" b="0" i="0" u="none" strike="noStrike" kern="120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a:t>
            </a:r>
          </a:p>
          <a:p>
            <a:pPr marL="109537"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3200" b="0" i="0" u="none" strike="noStrike" kern="120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「社会」人の</a:t>
            </a:r>
            <a:r>
              <a:rPr lang="ja-JP" altLang="en-US" sz="3200"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仮説</a:t>
            </a:r>
            <a:endParaRPr kumimoji="1" lang="ja-JP" altLang="en-US" sz="3200" b="0" i="0" u="none" strike="noStrike" kern="120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cs typeface="Times New Roman" panose="02020603050405020304" pitchFamily="18" charset="0"/>
            </a:endParaRPr>
          </a:p>
          <a:p>
            <a:pPr marL="109537"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3200" b="0" i="0" u="none" strike="noStrike" kern="120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a:t>
            </a:r>
          </a:p>
          <a:p>
            <a:pPr marL="109537"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3200" b="0" i="0" u="none" strike="noStrike" kern="120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「自己実現」人の仮説</a:t>
            </a:r>
          </a:p>
          <a:p>
            <a:pPr marL="109537"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3200" b="0" i="0" u="none" strike="noStrike" kern="120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a:t>
            </a:r>
          </a:p>
          <a:p>
            <a:pPr marL="109537"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3200" b="0" i="0" u="none" strike="noStrike" kern="120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「複雑」人の仮説</a:t>
            </a:r>
          </a:p>
          <a:p>
            <a:endParaRPr kumimoji="1" lang="ja-JP" altLang="en-US" dirty="0"/>
          </a:p>
        </p:txBody>
      </p:sp>
    </p:spTree>
    <p:extLst>
      <p:ext uri="{BB962C8B-B14F-4D97-AF65-F5344CB8AC3E}">
        <p14:creationId xmlns:p14="http://schemas.microsoft.com/office/powerpoint/2010/main" val="4130071430"/>
      </p:ext>
    </p:extLst>
  </p:cSld>
  <p:clrMapOvr>
    <a:masterClrMapping/>
  </p:clrMapOvr>
  <mc:AlternateContent xmlns:mc="http://schemas.openxmlformats.org/markup-compatibility/2006" xmlns:p14="http://schemas.microsoft.com/office/powerpoint/2010/main">
    <mc:Choice Requires="p14">
      <p:transition spd="med" p14:dur="700" advTm="181557">
        <p:fade/>
      </p:transition>
    </mc:Choice>
    <mc:Fallback xmlns="">
      <p:transition spd="med" advTm="181557">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10B9C8E-8A52-C920-987B-9D8265EA7C8B}"/>
              </a:ext>
            </a:extLst>
          </p:cNvPr>
          <p:cNvSpPr>
            <a:spLocks noGrp="1"/>
          </p:cNvSpPr>
          <p:nvPr>
            <p:ph type="title"/>
          </p:nvPr>
        </p:nvSpPr>
        <p:spPr>
          <a:xfrm>
            <a:off x="609599" y="674915"/>
            <a:ext cx="10972801" cy="1066800"/>
          </a:xfrm>
        </p:spPr>
        <p:txBody>
          <a:bodyPr>
            <a:normAutofit/>
          </a:bodyPr>
          <a:lstStyle/>
          <a:p>
            <a:r>
              <a:rPr kumimoji="1" lang="ja-JP" altLang="en-US" sz="3600" dirty="0">
                <a:latin typeface="UD デジタル 教科書体 NK-B" panose="02020700000000000000" pitchFamily="18" charset="-128"/>
                <a:ea typeface="UD デジタル 教科書体 NK-B" panose="02020700000000000000" pitchFamily="18" charset="-128"/>
              </a:rPr>
              <a:t>「合理的経済」人の仮説</a:t>
            </a:r>
          </a:p>
        </p:txBody>
      </p:sp>
      <p:sp>
        <p:nvSpPr>
          <p:cNvPr id="3" name="コンテンツ プレースホルダー 2">
            <a:extLst>
              <a:ext uri="{FF2B5EF4-FFF2-40B4-BE49-F238E27FC236}">
                <a16:creationId xmlns:a16="http://schemas.microsoft.com/office/drawing/2014/main" id="{38247AB1-E05F-BF87-0D25-6943EF25BFD5}"/>
              </a:ext>
            </a:extLst>
          </p:cNvPr>
          <p:cNvSpPr>
            <a:spLocks noGrp="1"/>
          </p:cNvSpPr>
          <p:nvPr>
            <p:ph idx="1"/>
          </p:nvPr>
        </p:nvSpPr>
        <p:spPr>
          <a:xfrm>
            <a:off x="609599" y="1905000"/>
            <a:ext cx="8599715" cy="4114800"/>
          </a:xfrm>
        </p:spPr>
        <p:txBody>
          <a:bodyPr>
            <a:normAutofit/>
          </a:bodyPr>
          <a:lstStyle/>
          <a:p>
            <a:r>
              <a:rPr kumimoji="1" lang="ja-JP" altLang="en-US" sz="2800" dirty="0">
                <a:latin typeface="UD デジタル 教科書体 N-R" panose="02020400000000000000" pitchFamily="17" charset="-128"/>
                <a:ea typeface="UD デジタル 教科書体 N-R" panose="02020400000000000000" pitchFamily="17" charset="-128"/>
              </a:rPr>
              <a:t>人は、経済的刺激</a:t>
            </a:r>
            <a:r>
              <a:rPr kumimoji="1" lang="en-US" altLang="ja-JP" sz="2800" dirty="0">
                <a:latin typeface="UD デジタル 教科書体 N-R" panose="02020400000000000000" pitchFamily="17" charset="-128"/>
                <a:ea typeface="UD デジタル 教科書体 N-R" panose="02020400000000000000" pitchFamily="17" charset="-128"/>
              </a:rPr>
              <a:t>(</a:t>
            </a:r>
            <a:r>
              <a:rPr kumimoji="1" lang="ja-JP" altLang="en-US" sz="2800" dirty="0">
                <a:latin typeface="UD デジタル 教科書体 N-R" panose="02020400000000000000" pitchFamily="17" charset="-128"/>
                <a:ea typeface="UD デジタル 教科書体 N-R" panose="02020400000000000000" pitchFamily="17" charset="-128"/>
              </a:rPr>
              <a:t>給与・賞与など</a:t>
            </a:r>
            <a:r>
              <a:rPr kumimoji="1" lang="en-US" altLang="ja-JP" sz="2800" dirty="0">
                <a:latin typeface="UD デジタル 教科書体 N-R" panose="02020400000000000000" pitchFamily="17" charset="-128"/>
                <a:ea typeface="UD デジタル 教科書体 N-R" panose="02020400000000000000" pitchFamily="17" charset="-128"/>
              </a:rPr>
              <a:t>)</a:t>
            </a:r>
            <a:r>
              <a:rPr kumimoji="1" lang="ja-JP" altLang="en-US" sz="2800" dirty="0">
                <a:latin typeface="UD デジタル 教科書体 N-R" panose="02020400000000000000" pitchFamily="17" charset="-128"/>
                <a:ea typeface="UD デジタル 教科書体 N-R" panose="02020400000000000000" pitchFamily="17" charset="-128"/>
              </a:rPr>
              <a:t>によって動機づけられ、その経済的収穫を最大化するように行動する。</a:t>
            </a:r>
            <a:endParaRPr kumimoji="1" lang="en-US" altLang="ja-JP" sz="2800" dirty="0">
              <a:latin typeface="UD デジタル 教科書体 N-R" panose="02020400000000000000" pitchFamily="17" charset="-128"/>
              <a:ea typeface="UD デジタル 教科書体 N-R" panose="02020400000000000000" pitchFamily="17" charset="-128"/>
            </a:endParaRPr>
          </a:p>
          <a:p>
            <a:r>
              <a:rPr lang="ja-JP" altLang="en-US" sz="2800" dirty="0">
                <a:latin typeface="UD デジタル 教科書体 N-R" panose="02020400000000000000" pitchFamily="17" charset="-128"/>
                <a:ea typeface="UD デジタル 教科書体 N-R" panose="02020400000000000000" pitchFamily="17" charset="-128"/>
              </a:rPr>
              <a:t>経済的刺激は組織によってコントロールされるので、個人は受身の存在となる。</a:t>
            </a:r>
            <a:endParaRPr kumimoji="1" lang="ja-JP" altLang="en-US" sz="2800" dirty="0">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2266142703"/>
      </p:ext>
    </p:extLst>
  </p:cSld>
  <p:clrMapOvr>
    <a:masterClrMapping/>
  </p:clrMapOvr>
  <mc:AlternateContent xmlns:mc="http://schemas.openxmlformats.org/markup-compatibility/2006" xmlns:p14="http://schemas.microsoft.com/office/powerpoint/2010/main">
    <mc:Choice Requires="p14">
      <p:transition spd="med" p14:dur="700" advTm="139944">
        <p:fade/>
      </p:transition>
    </mc:Choice>
    <mc:Fallback xmlns="">
      <p:transition spd="med" advTm="139944">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935CE15-7082-B3BD-DD87-B3FD890784D2}"/>
              </a:ext>
            </a:extLst>
          </p:cNvPr>
          <p:cNvSpPr>
            <a:spLocks noGrp="1"/>
          </p:cNvSpPr>
          <p:nvPr>
            <p:ph type="title"/>
          </p:nvPr>
        </p:nvSpPr>
        <p:spPr>
          <a:xfrm>
            <a:off x="402770" y="609600"/>
            <a:ext cx="11702143" cy="1066800"/>
          </a:xfrm>
        </p:spPr>
        <p:txBody>
          <a:bodyPr>
            <a:normAutofit fontScale="90000"/>
          </a:bodyPr>
          <a:lstStyle/>
          <a:p>
            <a:r>
              <a:rPr kumimoji="1" lang="ja-JP" altLang="en-US" sz="3600" dirty="0">
                <a:latin typeface="UD デジタル 教科書体 NK-B" panose="02020700000000000000" pitchFamily="18" charset="-128"/>
                <a:ea typeface="UD デジタル 教科書体 NK-B" panose="02020700000000000000" pitchFamily="18" charset="-128"/>
              </a:rPr>
              <a:t>「合理的経済」人の仮説における代表的研究－科学的管理法</a:t>
            </a:r>
          </a:p>
        </p:txBody>
      </p:sp>
      <p:sp>
        <p:nvSpPr>
          <p:cNvPr id="3" name="コンテンツ プレースホルダー 2">
            <a:extLst>
              <a:ext uri="{FF2B5EF4-FFF2-40B4-BE49-F238E27FC236}">
                <a16:creationId xmlns:a16="http://schemas.microsoft.com/office/drawing/2014/main" id="{4FF0C62C-6B98-CC6E-B9E9-D0B8E00BB244}"/>
              </a:ext>
            </a:extLst>
          </p:cNvPr>
          <p:cNvSpPr>
            <a:spLocks noGrp="1"/>
          </p:cNvSpPr>
          <p:nvPr>
            <p:ph idx="1"/>
          </p:nvPr>
        </p:nvSpPr>
        <p:spPr>
          <a:xfrm>
            <a:off x="320040" y="1905000"/>
            <a:ext cx="11784873" cy="4114800"/>
          </a:xfrm>
        </p:spPr>
        <p:txBody>
          <a:bodyPr anchor="ctr"/>
          <a:lstStyle/>
          <a:p>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テイラーをはじめとする産業技術者によって</a:t>
            </a:r>
            <a:r>
              <a:rPr kumimoji="1"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20</a:t>
            </a:r>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世紀初頭に発展した経営管理の体系</a:t>
            </a:r>
          </a:p>
          <a:p>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経営管理に対して科学的な事実と法則を設定して、主観的・恣意的判断を排除することが目的</a:t>
            </a:r>
          </a:p>
          <a:p>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無駄の排除、生産方法の改善によって生産量を増加し、配分を科学的に公正に定めることによって、労使の利害の調和をはかる。</a:t>
            </a:r>
          </a:p>
          <a:p>
            <a:endParaRPr kumimoji="1" lang="ja-JP" altLang="en-US" dirty="0"/>
          </a:p>
        </p:txBody>
      </p:sp>
    </p:spTree>
    <p:extLst>
      <p:ext uri="{BB962C8B-B14F-4D97-AF65-F5344CB8AC3E}">
        <p14:creationId xmlns:p14="http://schemas.microsoft.com/office/powerpoint/2010/main" val="4209857357"/>
      </p:ext>
    </p:extLst>
  </p:cSld>
  <p:clrMapOvr>
    <a:masterClrMapping/>
  </p:clrMapOvr>
  <mc:AlternateContent xmlns:mc="http://schemas.openxmlformats.org/markup-compatibility/2006" xmlns:p14="http://schemas.microsoft.com/office/powerpoint/2010/main">
    <mc:Choice Requires="p14">
      <p:transition spd="med" p14:dur="700" advTm="281529">
        <p:fade/>
      </p:transition>
    </mc:Choice>
    <mc:Fallback xmlns="">
      <p:transition spd="med" advTm="281529">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78EFDA9-6D34-0753-B8A0-CB7CBAC9D081}"/>
              </a:ext>
            </a:extLst>
          </p:cNvPr>
          <p:cNvSpPr>
            <a:spLocks noGrp="1"/>
          </p:cNvSpPr>
          <p:nvPr>
            <p:ph type="title"/>
          </p:nvPr>
        </p:nvSpPr>
        <p:spPr>
          <a:xfrm>
            <a:off x="163286" y="424543"/>
            <a:ext cx="9145920" cy="620486"/>
          </a:xfrm>
        </p:spPr>
        <p:txBody>
          <a:bodyPr anchor="t">
            <a:normAutofit fontScale="90000"/>
          </a:bodyPr>
          <a:lstStyle/>
          <a:p>
            <a:r>
              <a:rPr kumimoji="1" lang="ja-JP" altLang="en-US" sz="3600" dirty="0">
                <a:latin typeface="UD デジタル 教科書体 NK-B" panose="02020700000000000000" pitchFamily="18" charset="-128"/>
                <a:ea typeface="UD デジタル 教科書体 NK-B" panose="02020700000000000000" pitchFamily="18" charset="-128"/>
              </a:rPr>
              <a:t>科学的管理法の体系</a:t>
            </a:r>
          </a:p>
        </p:txBody>
      </p:sp>
      <p:sp>
        <p:nvSpPr>
          <p:cNvPr id="3" name="コンテンツ プレースホルダー 2">
            <a:extLst>
              <a:ext uri="{FF2B5EF4-FFF2-40B4-BE49-F238E27FC236}">
                <a16:creationId xmlns:a16="http://schemas.microsoft.com/office/drawing/2014/main" id="{B422A3E6-90B0-7A58-D100-D934517590FF}"/>
              </a:ext>
            </a:extLst>
          </p:cNvPr>
          <p:cNvSpPr>
            <a:spLocks noGrp="1"/>
          </p:cNvSpPr>
          <p:nvPr>
            <p:ph idx="1"/>
          </p:nvPr>
        </p:nvSpPr>
        <p:spPr>
          <a:xfrm>
            <a:off x="163286" y="1045029"/>
            <a:ext cx="11898085" cy="5671457"/>
          </a:xfrm>
        </p:spPr>
        <p:txBody>
          <a:bodyPr>
            <a:normAutofit/>
          </a:bodyPr>
          <a:lstStyle/>
          <a:p>
            <a:pPr marL="0" indent="0">
              <a:buNone/>
            </a:pPr>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時間動作研究</a:t>
            </a:r>
          </a:p>
          <a:p>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労働者の作業内容を正確に測定記録し、作業を最も効率的に実施する方法と</a:t>
            </a:r>
            <a:r>
              <a:rPr kumimoji="1"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rPr>
              <a:t>1</a:t>
            </a:r>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日の公正な作業量を科学的に確定する。</a:t>
            </a:r>
          </a:p>
          <a:p>
            <a:pPr marL="0" indent="0">
              <a:buNone/>
            </a:pPr>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課業管理</a:t>
            </a:r>
            <a:endParaRPr kumimoji="1"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457200" indent="-457200">
              <a:buFont typeface="Arial" panose="020B0604020202020204" pitchFamily="34" charset="0"/>
              <a:buChar char="•"/>
            </a:pPr>
            <a:r>
              <a:rPr lang="ja-JP" altLang="ja-JP" sz="30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科学的根拠に基づく作業標準の決定、作業方法の標準化、</a:t>
            </a:r>
            <a:r>
              <a:rPr lang="ja-JP" altLang="en-US" sz="30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差別的出来高給制</a:t>
            </a:r>
            <a:r>
              <a:rPr lang="ja-JP" altLang="ja-JP" sz="30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の導入</a:t>
            </a:r>
            <a:endParaRPr kumimoji="1" lang="en-US" altLang="ja-JP" sz="3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0" indent="0">
              <a:buNone/>
            </a:pPr>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職能化原理</a:t>
            </a:r>
          </a:p>
          <a:p>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経営者と労働者の間に仕事の責任分担が行われ、経営者は計画職能を担当し、労働者の作業職能をサポートする。</a:t>
            </a:r>
          </a:p>
          <a:p>
            <a:pPr marL="0" indent="0">
              <a:buNone/>
            </a:pPr>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例外原理</a:t>
            </a:r>
          </a:p>
          <a:p>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権限を下位の管理者層にできるだけ分権化し、例外的事項に対する決定権ないし統制権を保有する。</a:t>
            </a:r>
          </a:p>
          <a:p>
            <a:endParaRPr kumimoji="1" lang="ja-JP" altLang="en-US" dirty="0"/>
          </a:p>
        </p:txBody>
      </p:sp>
    </p:spTree>
    <p:extLst>
      <p:ext uri="{BB962C8B-B14F-4D97-AF65-F5344CB8AC3E}">
        <p14:creationId xmlns:p14="http://schemas.microsoft.com/office/powerpoint/2010/main" val="3816900051"/>
      </p:ext>
    </p:extLst>
  </p:cSld>
  <p:clrMapOvr>
    <a:masterClrMapping/>
  </p:clrMapOvr>
  <mc:AlternateContent xmlns:mc="http://schemas.openxmlformats.org/markup-compatibility/2006" xmlns:p14="http://schemas.microsoft.com/office/powerpoint/2010/main">
    <mc:Choice Requires="p14">
      <p:transition spd="med" p14:dur="700" advTm="375484">
        <p:fade/>
      </p:transition>
    </mc:Choice>
    <mc:Fallback xmlns="">
      <p:transition spd="med" advTm="375484">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27BF8DD-0D0F-682C-F8A5-74B81605EC34}"/>
              </a:ext>
            </a:extLst>
          </p:cNvPr>
          <p:cNvSpPr>
            <a:spLocks noGrp="1"/>
          </p:cNvSpPr>
          <p:nvPr>
            <p:ph type="title"/>
          </p:nvPr>
        </p:nvSpPr>
        <p:spPr/>
        <p:txBody>
          <a:bodyPr>
            <a:normAutofit/>
          </a:bodyPr>
          <a:lstStyle/>
          <a:p>
            <a:r>
              <a:rPr lang="ja-JP" altLang="en-US" sz="3600" dirty="0">
                <a:latin typeface="UD デジタル 教科書体 NK-B" panose="02020700000000000000" pitchFamily="18" charset="-128"/>
                <a:ea typeface="UD デジタル 教科書体 NK-B" panose="02020700000000000000" pitchFamily="18" charset="-128"/>
              </a:rPr>
              <a:t>科学的管理法</a:t>
            </a:r>
            <a:r>
              <a:rPr kumimoji="1" lang="ja-JP" altLang="en-US" sz="3600" dirty="0">
                <a:latin typeface="UD デジタル 教科書体 NK-B" panose="02020700000000000000" pitchFamily="18" charset="-128"/>
                <a:ea typeface="UD デジタル 教科書体 NK-B" panose="02020700000000000000" pitchFamily="18" charset="-128"/>
              </a:rPr>
              <a:t>の課題</a:t>
            </a:r>
          </a:p>
        </p:txBody>
      </p:sp>
      <p:sp>
        <p:nvSpPr>
          <p:cNvPr id="3" name="コンテンツ プレースホルダー 2">
            <a:extLst>
              <a:ext uri="{FF2B5EF4-FFF2-40B4-BE49-F238E27FC236}">
                <a16:creationId xmlns:a16="http://schemas.microsoft.com/office/drawing/2014/main" id="{BFF8F58D-0C18-CE1F-1A0A-2EC3FCB5326C}"/>
              </a:ext>
            </a:extLst>
          </p:cNvPr>
          <p:cNvSpPr>
            <a:spLocks noGrp="1"/>
          </p:cNvSpPr>
          <p:nvPr>
            <p:ph idx="1"/>
          </p:nvPr>
        </p:nvSpPr>
        <p:spPr/>
        <p:txBody>
          <a:bodyPr/>
          <a:lstStyle/>
          <a:p>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経済的報酬のいかんによって、人々の行動は変わるという人間観</a:t>
            </a:r>
          </a:p>
          <a:p>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人間を機械と同じように考える過度な標準化の在り方</a:t>
            </a:r>
          </a:p>
          <a:p>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経済的に欲求だけ求めることを仮定した出来高給による報酬の在り方</a:t>
            </a:r>
          </a:p>
          <a:p>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社員の創造的能力や忠誠心を求めるにあたって、経済的刺激のみにうったえるのには限界がある。</a:t>
            </a:r>
          </a:p>
          <a:p>
            <a:endParaRPr kumimoji="1" lang="ja-JP" altLang="en-US" dirty="0"/>
          </a:p>
        </p:txBody>
      </p:sp>
    </p:spTree>
    <p:extLst>
      <p:ext uri="{BB962C8B-B14F-4D97-AF65-F5344CB8AC3E}">
        <p14:creationId xmlns:p14="http://schemas.microsoft.com/office/powerpoint/2010/main" val="3676908421"/>
      </p:ext>
    </p:extLst>
  </p:cSld>
  <p:clrMapOvr>
    <a:masterClrMapping/>
  </p:clrMapOvr>
  <mc:AlternateContent xmlns:mc="http://schemas.openxmlformats.org/markup-compatibility/2006" xmlns:p14="http://schemas.microsoft.com/office/powerpoint/2010/main">
    <mc:Choice Requires="p14">
      <p:transition spd="med" p14:dur="700" advTm="120086">
        <p:fade/>
      </p:transition>
    </mc:Choice>
    <mc:Fallback xmlns="">
      <p:transition spd="med" advTm="120086">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DA524DC-58E4-A079-0F20-A77B60A64999}"/>
              </a:ext>
            </a:extLst>
          </p:cNvPr>
          <p:cNvSpPr>
            <a:spLocks noGrp="1"/>
          </p:cNvSpPr>
          <p:nvPr>
            <p:ph type="title"/>
          </p:nvPr>
        </p:nvSpPr>
        <p:spPr>
          <a:xfrm>
            <a:off x="270950" y="609600"/>
            <a:ext cx="10398243" cy="1066800"/>
          </a:xfrm>
        </p:spPr>
        <p:txBody>
          <a:bodyPr anchor="ctr">
            <a:normAutofit/>
          </a:bodyPr>
          <a:lstStyle/>
          <a:p>
            <a:r>
              <a:rPr kumimoji="1" lang="ja-JP" altLang="en-US" sz="3600" dirty="0">
                <a:latin typeface="UD デジタル 教科書体 NK-B" panose="02020700000000000000" pitchFamily="18" charset="-128"/>
                <a:ea typeface="UD デジタル 教科書体 NK-B" panose="02020700000000000000" pitchFamily="18" charset="-128"/>
              </a:rPr>
              <a:t>「社会」人の仮説</a:t>
            </a:r>
          </a:p>
        </p:txBody>
      </p:sp>
      <p:sp>
        <p:nvSpPr>
          <p:cNvPr id="3" name="コンテンツ プレースホルダー 2">
            <a:extLst>
              <a:ext uri="{FF2B5EF4-FFF2-40B4-BE49-F238E27FC236}">
                <a16:creationId xmlns:a16="http://schemas.microsoft.com/office/drawing/2014/main" id="{B1ADFB7C-FD9E-F4B7-A111-6760FC984DD5}"/>
              </a:ext>
            </a:extLst>
          </p:cNvPr>
          <p:cNvSpPr>
            <a:spLocks noGrp="1"/>
          </p:cNvSpPr>
          <p:nvPr>
            <p:ph idx="1"/>
          </p:nvPr>
        </p:nvSpPr>
        <p:spPr>
          <a:xfrm>
            <a:off x="338328" y="1807029"/>
            <a:ext cx="11582722" cy="4114800"/>
          </a:xfrm>
        </p:spPr>
        <p:txBody>
          <a:bodyPr/>
          <a:lstStyle/>
          <a:p>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所属と愛の欲求（社会的欲求）によって動機づけられ、仲間との関係を通じて一体感をもつ。</a:t>
            </a:r>
            <a:endParaRPr kumimoji="1"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所属と愛の欲求（社会的欲求）：友情や愛情を得るために集団に帰属したいという欲求</a:t>
            </a:r>
          </a:p>
          <a:p>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仕事における社会的関係の中に意義を求める。</a:t>
            </a:r>
          </a:p>
          <a:p>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経済的刺激や統制よりも、仲間からの社会的な力に敏感である。</a:t>
            </a:r>
          </a:p>
          <a:p>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部下は、所属、受容および一体感への欲求を充足する程度によって管理者に対応する。</a:t>
            </a:r>
          </a:p>
          <a:p>
            <a:endParaRPr kumimoji="1" lang="ja-JP" altLang="en-US" dirty="0"/>
          </a:p>
        </p:txBody>
      </p:sp>
    </p:spTree>
    <p:extLst>
      <p:ext uri="{BB962C8B-B14F-4D97-AF65-F5344CB8AC3E}">
        <p14:creationId xmlns:p14="http://schemas.microsoft.com/office/powerpoint/2010/main" val="2356583300"/>
      </p:ext>
    </p:extLst>
  </p:cSld>
  <p:clrMapOvr>
    <a:masterClrMapping/>
  </p:clrMapOvr>
  <mc:AlternateContent xmlns:mc="http://schemas.openxmlformats.org/markup-compatibility/2006" xmlns:p14="http://schemas.microsoft.com/office/powerpoint/2010/main">
    <mc:Choice Requires="p14">
      <p:transition spd="med" p14:dur="700" advTm="120885">
        <p:fade/>
      </p:transition>
    </mc:Choice>
    <mc:Fallback xmlns="">
      <p:transition spd="med" advTm="120885">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AB82233-D0A2-6CD0-814C-DDADB3667B9C}"/>
              </a:ext>
            </a:extLst>
          </p:cNvPr>
          <p:cNvSpPr>
            <a:spLocks noGrp="1"/>
          </p:cNvSpPr>
          <p:nvPr>
            <p:ph type="title"/>
          </p:nvPr>
        </p:nvSpPr>
        <p:spPr>
          <a:xfrm>
            <a:off x="130628" y="609600"/>
            <a:ext cx="11930741" cy="1066800"/>
          </a:xfrm>
        </p:spPr>
        <p:txBody>
          <a:bodyPr anchor="ctr">
            <a:normAutofit fontScale="90000"/>
          </a:bodyPr>
          <a:lstStyle/>
          <a:p>
            <a:r>
              <a:rPr kumimoji="1"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「社会」人の仮説における代表的研究－ホーソン実験（人間関係論）</a:t>
            </a:r>
          </a:p>
        </p:txBody>
      </p:sp>
      <p:sp>
        <p:nvSpPr>
          <p:cNvPr id="3" name="コンテンツ プレースホルダー 2">
            <a:extLst>
              <a:ext uri="{FF2B5EF4-FFF2-40B4-BE49-F238E27FC236}">
                <a16:creationId xmlns:a16="http://schemas.microsoft.com/office/drawing/2014/main" id="{97673BD0-0E47-8EEF-901A-45A2FEB4F855}"/>
              </a:ext>
            </a:extLst>
          </p:cNvPr>
          <p:cNvSpPr>
            <a:spLocks noGrp="1"/>
          </p:cNvSpPr>
          <p:nvPr>
            <p:ph idx="1"/>
          </p:nvPr>
        </p:nvSpPr>
        <p:spPr>
          <a:xfrm>
            <a:off x="130629" y="1915886"/>
            <a:ext cx="11930742" cy="4114800"/>
          </a:xfrm>
        </p:spPr>
        <p:txBody>
          <a:bodyPr>
            <a:normAutofit/>
          </a:bodyPr>
          <a:lstStyle/>
          <a:p>
            <a:r>
              <a:rPr kumimoji="1"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rPr>
              <a:t>1920</a:t>
            </a:r>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年代に実施されたウエスタン・エレクトリック社のホーソン工場において行われた、作業条件や報酬制度の違いが生産性に及ぼす影響に関する一連の実験</a:t>
            </a:r>
          </a:p>
          <a:p>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実験の条件を変えても、元に戻しても、時間の経過と共にこのグループの生産性は常に上昇したという想定外の実験結果が得られた（</a:t>
            </a:r>
            <a:r>
              <a:rPr kumimoji="1"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rPr>
              <a:t>5</a:t>
            </a:r>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名の女性作業員からなる電話用継電器組立チームを対象とした作業条件の変化が作業能率に与える影響についての調査）。</a:t>
            </a:r>
            <a:endParaRPr kumimoji="1"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この実験結果によって、人を動かすモチベーションの要因として社会的欲求の充足が指摘された。</a:t>
            </a:r>
          </a:p>
        </p:txBody>
      </p:sp>
    </p:spTree>
    <p:extLst>
      <p:ext uri="{BB962C8B-B14F-4D97-AF65-F5344CB8AC3E}">
        <p14:creationId xmlns:p14="http://schemas.microsoft.com/office/powerpoint/2010/main" val="3432020876"/>
      </p:ext>
    </p:extLst>
  </p:cSld>
  <p:clrMapOvr>
    <a:masterClrMapping/>
  </p:clrMapOvr>
  <mc:AlternateContent xmlns:mc="http://schemas.openxmlformats.org/markup-compatibility/2006" xmlns:p14="http://schemas.microsoft.com/office/powerpoint/2010/main">
    <mc:Choice Requires="p14">
      <p:transition spd="med" p14:dur="700" advTm="140956">
        <p:fade/>
      </p:transition>
    </mc:Choice>
    <mc:Fallback xmlns="">
      <p:transition spd="med" advTm="140956">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トレーニング プレゼンテーション">
  <a:themeElements>
    <a:clrScheme name="緑">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Office_16225307_TF03460604" id="{D290B4EA-BA3A-4A82-A6D0-88516EBF381F}" vid="{9197CDAD-B7F4-4E56-B992-C7243950EE17}"/>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30</TotalTime>
  <Words>2122</Words>
  <Application>Microsoft Office PowerPoint</Application>
  <PresentationFormat>ワイド画面</PresentationFormat>
  <Paragraphs>137</Paragraphs>
  <Slides>25</Slides>
  <Notes>5</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25</vt:i4>
      </vt:variant>
    </vt:vector>
  </HeadingPairs>
  <TitlesOfParts>
    <vt:vector size="36" baseType="lpstr">
      <vt:lpstr>Meiryo UI</vt:lpstr>
      <vt:lpstr>UD デジタル 教科書体 N-B</vt:lpstr>
      <vt:lpstr>UD デジタル 教科書体 NK-B</vt:lpstr>
      <vt:lpstr>UD デジタル 教科書体 N-R</vt:lpstr>
      <vt:lpstr>游ゴシック</vt:lpstr>
      <vt:lpstr>Arial</vt:lpstr>
      <vt:lpstr>Calibri</vt:lpstr>
      <vt:lpstr>Georgia</vt:lpstr>
      <vt:lpstr>Times New Roman</vt:lpstr>
      <vt:lpstr>Wingdings 2</vt:lpstr>
      <vt:lpstr>トレーニング プレゼンテーション</vt:lpstr>
      <vt:lpstr>リーダーシップ徹底講座 第2版 （人はどうすれば動いてくれると考えられてきたのか）</vt:lpstr>
      <vt:lpstr>人が動く理由は何か</vt:lpstr>
      <vt:lpstr>マネジャーの人間観（シェイン,1980）</vt:lpstr>
      <vt:lpstr>「合理的経済」人の仮説</vt:lpstr>
      <vt:lpstr>「合理的経済」人の仮説における代表的研究－科学的管理法</vt:lpstr>
      <vt:lpstr>科学的管理法の体系</vt:lpstr>
      <vt:lpstr>科学的管理法の課題</vt:lpstr>
      <vt:lpstr>「社会」人の仮説</vt:lpstr>
      <vt:lpstr>「社会」人の仮説における代表的研究－ホーソン実験（人間関係論）</vt:lpstr>
      <vt:lpstr>ホーソン実験（人間関係論）の含意</vt:lpstr>
      <vt:lpstr>ホーソン実験（人間関係論）の課題</vt:lpstr>
      <vt:lpstr>「自己実現」人の仮説</vt:lpstr>
      <vt:lpstr>「自己実現」人の仮説における代表的研究－欲求階層説</vt:lpstr>
      <vt:lpstr>PowerPoint プレゼンテーション</vt:lpstr>
      <vt:lpstr>生理的欲求・安全の欲求</vt:lpstr>
      <vt:lpstr>所属と愛の欲求・承認の欲求</vt:lpstr>
      <vt:lpstr>自己実現欲求</vt:lpstr>
      <vt:lpstr>欲求階層説の論理</vt:lpstr>
      <vt:lpstr>「自己実現」人の仮説における代表的研究－ X理論・Y理論</vt:lpstr>
      <vt:lpstr>X理論の特徴</vt:lpstr>
      <vt:lpstr>Y理論の特徴</vt:lpstr>
      <vt:lpstr>「自己実現」人の仮説の課題</vt:lpstr>
      <vt:lpstr>「複雑」人の仮説</vt:lpstr>
      <vt:lpstr>「複雑」人の仮説からの指摘</vt:lpstr>
      <vt:lpstr>参考文献</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yoshio-ono</dc:creator>
  <cp:lastModifiedBy>yoshio-ono</cp:lastModifiedBy>
  <cp:revision>5</cp:revision>
  <dcterms:created xsi:type="dcterms:W3CDTF">2026-08-12T01:33:23Z</dcterms:created>
  <dcterms:modified xsi:type="dcterms:W3CDTF">2026-08-16T04:25:42Z</dcterms:modified>
</cp:coreProperties>
</file>